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37"/>
  </p:notesMasterIdLst>
  <p:sldIdLst>
    <p:sldId id="256" r:id="rId2"/>
    <p:sldId id="266" r:id="rId3"/>
    <p:sldId id="272" r:id="rId4"/>
    <p:sldId id="258" r:id="rId5"/>
    <p:sldId id="259" r:id="rId6"/>
    <p:sldId id="270" r:id="rId7"/>
    <p:sldId id="299" r:id="rId8"/>
    <p:sldId id="284" r:id="rId9"/>
    <p:sldId id="260" r:id="rId10"/>
    <p:sldId id="261" r:id="rId11"/>
    <p:sldId id="265" r:id="rId12"/>
    <p:sldId id="301" r:id="rId13"/>
    <p:sldId id="287" r:id="rId14"/>
    <p:sldId id="294" r:id="rId15"/>
    <p:sldId id="267" r:id="rId16"/>
    <p:sldId id="295" r:id="rId17"/>
    <p:sldId id="300" r:id="rId18"/>
    <p:sldId id="302" r:id="rId19"/>
    <p:sldId id="263" r:id="rId20"/>
    <p:sldId id="303" r:id="rId21"/>
    <p:sldId id="282" r:id="rId22"/>
    <p:sldId id="281" r:id="rId23"/>
    <p:sldId id="264" r:id="rId24"/>
    <p:sldId id="257" r:id="rId25"/>
    <p:sldId id="289" r:id="rId26"/>
    <p:sldId id="296" r:id="rId27"/>
    <p:sldId id="268" r:id="rId28"/>
    <p:sldId id="298" r:id="rId29"/>
    <p:sldId id="297" r:id="rId30"/>
    <p:sldId id="275" r:id="rId31"/>
    <p:sldId id="277" r:id="rId32"/>
    <p:sldId id="262" r:id="rId33"/>
    <p:sldId id="269" r:id="rId34"/>
    <p:sldId id="271" r:id="rId35"/>
    <p:sldId id="290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96" autoAdjust="0"/>
  </p:normalViewPr>
  <p:slideViewPr>
    <p:cSldViewPr>
      <p:cViewPr varScale="1">
        <p:scale>
          <a:sx n="72" d="100"/>
          <a:sy n="72" d="100"/>
        </p:scale>
        <p:origin x="-4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notesMaster" Target="notesMasters/notesMaster1.xml" /><Relationship Id="rId40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1E21651A-9D95-44DC-AC67-66C0B62038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endParaRPr lang="it-IT" altLang="en-US"/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D1A51AC3-B5F0-43AE-AA88-E0BD144C149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endParaRPr lang="it-IT" altLang="en-US"/>
          </a:p>
        </p:txBody>
      </p:sp>
      <p:sp>
        <p:nvSpPr>
          <p:cNvPr id="147460" name="Rectangle 4">
            <a:extLst>
              <a:ext uri="{FF2B5EF4-FFF2-40B4-BE49-F238E27FC236}">
                <a16:creationId xmlns:a16="http://schemas.microsoft.com/office/drawing/2014/main" id="{60A2BA6D-F882-47D1-9317-8B146307384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7461" name="Rectangle 5">
            <a:extLst>
              <a:ext uri="{FF2B5EF4-FFF2-40B4-BE49-F238E27FC236}">
                <a16:creationId xmlns:a16="http://schemas.microsoft.com/office/drawing/2014/main" id="{49D63887-AE6E-4125-A040-976826D827F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147462" name="Rectangle 6">
            <a:extLst>
              <a:ext uri="{FF2B5EF4-FFF2-40B4-BE49-F238E27FC236}">
                <a16:creationId xmlns:a16="http://schemas.microsoft.com/office/drawing/2014/main" id="{ECCD6833-2C05-45D1-8347-7564F49E267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endParaRPr lang="it-IT" altLang="en-US"/>
          </a:p>
        </p:txBody>
      </p:sp>
      <p:sp>
        <p:nvSpPr>
          <p:cNvPr id="147463" name="Rectangle 7">
            <a:extLst>
              <a:ext uri="{FF2B5EF4-FFF2-40B4-BE49-F238E27FC236}">
                <a16:creationId xmlns:a16="http://schemas.microsoft.com/office/drawing/2014/main" id="{84204D4E-F042-400D-92C5-D0390985E4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C6D839DD-9032-4BFE-BD2F-673F33D3ED33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4E473C-57C7-402B-9CDB-77637064C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B2CF43-E8D5-4459-BFC5-C3A1B5C48273}" type="slidenum">
              <a:rPr lang="it-IT" altLang="en-US"/>
              <a:pPr/>
              <a:t>1</a:t>
            </a:fld>
            <a:endParaRPr lang="it-IT" altLang="en-US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2589D21C-A5CE-4FF4-866A-7083EC14F7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FE143932-0150-462C-85E4-C658FC085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0BF0A4-97CE-4AD7-84A6-95874C33D5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6C9F5C-7C44-4D4D-843A-832E5A79C10F}" type="slidenum">
              <a:rPr lang="it-IT" altLang="en-US"/>
              <a:pPr/>
              <a:t>10</a:t>
            </a:fld>
            <a:endParaRPr lang="it-IT" altLang="en-US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3A51F97A-D921-42AC-A5D4-780EA5599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9396CF28-8A5C-4301-AB47-4785561E8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210080-5C46-463E-B4E1-E3FAF498DD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490320-856E-4471-8D1C-32686E4645B6}" type="slidenum">
              <a:rPr lang="it-IT" altLang="en-US"/>
              <a:pPr/>
              <a:t>11</a:t>
            </a:fld>
            <a:endParaRPr lang="it-IT" altLang="en-US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7D5298AA-6833-4C2B-94BA-8D2F9EF510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CE37989-CD2E-46C4-B259-5AD428320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58047F1-D3B4-4211-A0F5-237DEC0B91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EDD301-725A-48EE-A3FB-D633FDD68EF3}" type="slidenum">
              <a:rPr lang="it-IT" altLang="en-US"/>
              <a:pPr/>
              <a:t>12</a:t>
            </a:fld>
            <a:endParaRPr lang="it-IT" altLang="en-US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4DBAFF86-8C28-4E66-8CBA-18B5549E24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90EA7E86-9374-4344-A01D-269C1BD3B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7A917C-439E-4BB5-BC5C-6418DC571D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77DD7-FA3E-42FC-9397-D7EF66EB82BB}" type="slidenum">
              <a:rPr lang="it-IT" altLang="en-US"/>
              <a:pPr/>
              <a:t>13</a:t>
            </a:fld>
            <a:endParaRPr lang="it-IT" altLang="en-US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1485CFDA-1D76-44A9-9055-415AFD7F2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8920DFD6-EF8F-4479-9591-E5B46AF3E3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3944EE-D310-4F2F-A2D3-0957BEE77F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E39B0E-C939-448A-97D5-D34E74BF2112}" type="slidenum">
              <a:rPr lang="it-IT" altLang="en-US"/>
              <a:pPr/>
              <a:t>14</a:t>
            </a:fld>
            <a:endParaRPr lang="it-IT" altLang="en-US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DAB55956-BE79-424F-9712-1FC440F856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C164AEE9-A49A-4E8B-83FE-5EB54688B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F2773C-A347-434F-8D93-950C5BD6C8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F45B63-8CD9-4400-B5C1-9A686E3F9C27}" type="slidenum">
              <a:rPr lang="it-IT" altLang="en-US"/>
              <a:pPr/>
              <a:t>15</a:t>
            </a:fld>
            <a:endParaRPr lang="it-IT" altLang="en-US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5C955A7B-E56F-47F5-A92C-3A39B0E9A4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C734A38D-7157-40BE-9431-BD127ECE0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419B93-03C7-4B35-9677-40155A9496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5FB16-EEDF-495A-A81E-CD57B37AF92E}" type="slidenum">
              <a:rPr lang="it-IT" altLang="en-US"/>
              <a:pPr/>
              <a:t>16</a:t>
            </a:fld>
            <a:endParaRPr lang="it-IT" altLang="en-US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486CCF1F-ABAD-4032-8323-59F9019F95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7286E8F8-5E7F-4F95-B60D-4DEAD1F1B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1DCA91-FBC0-421D-9782-4E227AF2F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629CC-380D-4E9A-8C54-34B2C513AA6C}" type="slidenum">
              <a:rPr lang="it-IT" altLang="en-US"/>
              <a:pPr/>
              <a:t>17</a:t>
            </a:fld>
            <a:endParaRPr lang="it-IT" altLang="en-US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FBCFE769-83C8-4E72-A498-A5EA78A1BF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69157221-B43B-4787-84BE-249F37261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E9A38F-9A13-41DD-9C04-0B17CB7856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ABC552-F730-41B5-8835-68794B38B94F}" type="slidenum">
              <a:rPr lang="it-IT" altLang="en-US"/>
              <a:pPr/>
              <a:t>18</a:t>
            </a:fld>
            <a:endParaRPr lang="it-IT" altLang="en-US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EC9CE160-0959-4D3F-A815-4050C471DB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50B61522-9E28-4BDA-B765-45358B77EE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2EA90F-655E-45C3-81ED-08EF72A0E9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A09D20-7DA4-4052-895C-E385BD11B9D8}" type="slidenum">
              <a:rPr lang="it-IT" altLang="en-US"/>
              <a:pPr/>
              <a:t>19</a:t>
            </a:fld>
            <a:endParaRPr lang="it-IT" altLang="en-US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8F5129A4-CFEF-432E-8935-23A3F1CDC9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37F42196-3AF9-4BAB-92DC-71BEA6EA6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B5ACC8-E3A3-4D0D-84B8-29CE94B7EB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1E0DF-41BB-427F-B124-40174095E4D6}" type="slidenum">
              <a:rPr lang="it-IT" altLang="en-US"/>
              <a:pPr/>
              <a:t>2</a:t>
            </a:fld>
            <a:endParaRPr lang="it-IT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C1367D77-4C12-426A-B366-8141807F7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5B71A0CF-CB2E-43CB-AA73-D87A54DB86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1C5F6D-8C11-4842-A9F2-BAEA15DC85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BD2AE7-523A-4CC0-8C32-C8DC54233D5D}" type="slidenum">
              <a:rPr lang="it-IT" altLang="en-US"/>
              <a:pPr/>
              <a:t>20</a:t>
            </a:fld>
            <a:endParaRPr lang="it-IT" altLang="en-US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11FA25B1-C63C-4A13-A763-03EDA1BE5B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37830944-1279-4E04-9CE5-4AABB5057C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F10136-D1B4-4222-A993-0F74552B94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9D8D0-72D1-4C35-8EC7-2EA874E15C4A}" type="slidenum">
              <a:rPr lang="it-IT" altLang="en-US"/>
              <a:pPr/>
              <a:t>21</a:t>
            </a:fld>
            <a:endParaRPr lang="it-IT" altLang="en-US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281CF71B-74DC-49D2-86F4-465BD026ED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24A80303-C6E8-4072-81DE-8FA14077F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82BD4E-ABB8-4543-A3F1-0E409F6002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5615E-5911-4DA5-B5B1-3393DD76DE1E}" type="slidenum">
              <a:rPr lang="it-IT" altLang="en-US"/>
              <a:pPr/>
              <a:t>22</a:t>
            </a:fld>
            <a:endParaRPr lang="it-IT" altLang="en-US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814DFB46-9128-48E7-960F-D1E006D01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C8F6B015-44A6-4057-ACCE-408F0E1D8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D97AFE-DA7E-4D8B-AD49-E72773E6A4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883BA3-B8A9-4ADA-804A-3693A33EC5F1}" type="slidenum">
              <a:rPr lang="it-IT" altLang="en-US"/>
              <a:pPr/>
              <a:t>23</a:t>
            </a:fld>
            <a:endParaRPr lang="it-IT" altLang="en-US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A25E432F-54A4-44EA-950A-AAA4469302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FBC24F2A-DE7B-4F7C-A206-1C963181F0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2A1D81-1A02-40C9-8393-840FBBBDDF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853B2-6A61-4EBA-ACF3-EDEFFADEE264}" type="slidenum">
              <a:rPr lang="it-IT" altLang="en-US"/>
              <a:pPr/>
              <a:t>24</a:t>
            </a:fld>
            <a:endParaRPr lang="it-IT" altLang="en-US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51892923-BA30-40E4-A8FE-B0C03288F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997B38BA-8355-42CA-8956-FDF8C1E560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C8C595-B5C5-480A-9A36-D1C1FA4DA1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C92E6B-DB42-4D7E-9211-BDFD007BB4B5}" type="slidenum">
              <a:rPr lang="it-IT" altLang="en-US"/>
              <a:pPr/>
              <a:t>25</a:t>
            </a:fld>
            <a:endParaRPr lang="it-IT" altLang="en-US"/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62DF094B-1201-40B9-A05D-2DA532EDE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7BD9F653-D631-4A83-954C-61E41B846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72F965-6FC0-474B-9452-C5FCCC368F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AB2E5A-99E9-4F71-B2D5-EEF8689E7C22}" type="slidenum">
              <a:rPr lang="it-IT" altLang="en-US"/>
              <a:pPr/>
              <a:t>26</a:t>
            </a:fld>
            <a:endParaRPr lang="it-IT" altLang="en-US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726A05E9-459A-4DD1-BDC1-28A427CC63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0A99DE82-F86F-4D94-B57B-BD4342540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D0D533-291F-4A97-9880-916D195C1F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B6610A-A00C-4526-9D65-12516E8C7445}" type="slidenum">
              <a:rPr lang="it-IT" altLang="en-US"/>
              <a:pPr/>
              <a:t>27</a:t>
            </a:fld>
            <a:endParaRPr lang="it-IT" altLang="en-US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7BED2961-6208-4974-AAD0-54EAACB6D5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11B46748-FFE1-462D-B17A-55AD4D94A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C19FE2-D292-4779-9D95-35A81EA091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0AE08-6585-43E1-A762-2012025E5F4D}" type="slidenum">
              <a:rPr lang="it-IT" altLang="en-US"/>
              <a:pPr/>
              <a:t>28</a:t>
            </a:fld>
            <a:endParaRPr lang="it-IT" altLang="en-US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877074B1-230A-41DE-B3E5-AA63F61B6C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1EF4B8C5-0C27-4A5E-A8C6-1BB761D05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6B8831-CC74-49F1-A704-C9FB517EE9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AE6F1-F0B3-4F27-BCB6-276CE79DECAA}" type="slidenum">
              <a:rPr lang="it-IT" altLang="en-US"/>
              <a:pPr/>
              <a:t>29</a:t>
            </a:fld>
            <a:endParaRPr lang="it-IT" altLang="en-US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A311FD5B-DA6C-49DE-8BDD-8C7435FE01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6B705611-1AD7-4226-A37A-D1F499E7B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85C995-9F93-42C5-95C9-DFCA697FF0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ED6288-FBB1-4161-8C99-6AC15629028D}" type="slidenum">
              <a:rPr lang="it-IT" altLang="en-US"/>
              <a:pPr/>
              <a:t>3</a:t>
            </a:fld>
            <a:endParaRPr lang="it-IT" alt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AA064F43-8BBA-4FD5-8A6B-5D5C00F21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524F6FC0-ECD7-4B5F-8297-50ECEE76C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DF0D0EE-C354-4E9E-9777-D15462A50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1F3DD1-5AD3-4195-9622-BEC9AED802CF}" type="slidenum">
              <a:rPr lang="it-IT" altLang="en-US"/>
              <a:pPr/>
              <a:t>30</a:t>
            </a:fld>
            <a:endParaRPr lang="it-IT" altLang="en-US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759F5E7C-42E2-48F7-9B86-91899F043E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3950CD62-D245-4A01-BE19-AAB96A814A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6C6DCB-A98C-4229-95BB-EDF3EFF7FA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C8F9E9-CC66-48BB-98C5-80ABFB8A8A1D}" type="slidenum">
              <a:rPr lang="it-IT" altLang="en-US"/>
              <a:pPr/>
              <a:t>31</a:t>
            </a:fld>
            <a:endParaRPr lang="it-IT" altLang="en-US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A2FB2EB5-A561-46BC-BBAF-422E35B80F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15215D6F-1F36-47FE-92D4-21D0297E2D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5C404C-9DE9-41A7-B7CB-2442153490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B03566-9AE0-494E-8AB0-9F4692B8357C}" type="slidenum">
              <a:rPr lang="it-IT" altLang="en-US"/>
              <a:pPr/>
              <a:t>32</a:t>
            </a:fld>
            <a:endParaRPr lang="it-IT" altLang="en-US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87AE7E76-8DFE-47D9-8C4B-9CD9CCCCBD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22B5FB76-E5FF-492D-8BB9-B0871751F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60DBF0-EBC0-4D27-A814-46C6A29A30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1A8B5E-A6BB-42E9-A3FD-4278C1C51C21}" type="slidenum">
              <a:rPr lang="it-IT" altLang="en-US"/>
              <a:pPr/>
              <a:t>33</a:t>
            </a:fld>
            <a:endParaRPr lang="it-IT" altLang="en-US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17C2474C-BB78-4CDD-AC06-15202A0CE7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D41009BC-3D79-4E30-9D43-8B03C7B9D1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E117EC-C3C4-4CF4-BC56-95754536A8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50CC5D-4106-4100-B777-5DA5CF5BCD3D}" type="slidenum">
              <a:rPr lang="it-IT" altLang="en-US"/>
              <a:pPr/>
              <a:t>34</a:t>
            </a:fld>
            <a:endParaRPr lang="it-IT" altLang="en-US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8C7F71E0-F5F2-4919-8DBB-1932ADF0B4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E9D00279-029F-472A-81ED-6D5CB321B4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36CA018-F9E9-4B57-98CB-6FDE5C70F9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B2DC2C-0661-45CD-AE27-6F5932867809}" type="slidenum">
              <a:rPr lang="it-IT" altLang="en-US"/>
              <a:pPr/>
              <a:t>35</a:t>
            </a:fld>
            <a:endParaRPr lang="it-IT" altLang="en-US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72C741FC-F012-4567-AE6C-558E97E414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31B69FE7-30EA-4D3C-8836-50A0985586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D3F241A-C23F-43D7-8D69-F020AC1D81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ABA3F-841E-4DD6-AB46-EBE17DF27EAF}" type="slidenum">
              <a:rPr lang="it-IT" altLang="en-US"/>
              <a:pPr/>
              <a:t>4</a:t>
            </a:fld>
            <a:endParaRPr lang="it-IT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551D2ACE-77AE-4413-8379-E6DD5A40B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78522A4B-C291-4B58-AC0C-F761C3AD2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513EF9-BB04-40D9-8FF6-5AB9DDA3E4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E10263-0C6F-4CCD-A248-3378FE7E5127}" type="slidenum">
              <a:rPr lang="it-IT" altLang="en-US"/>
              <a:pPr/>
              <a:t>5</a:t>
            </a:fld>
            <a:endParaRPr lang="it-IT" altLang="en-US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D529135E-9C6D-41EE-B8DE-DCC6DADEA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3EFBF32C-7BF5-440D-89BE-5CFD91B0A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C84A39-BE71-4D5C-8D0F-771A0F2435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554135-AAA4-4A58-BC4F-BECA194AC9C6}" type="slidenum">
              <a:rPr lang="it-IT" altLang="en-US"/>
              <a:pPr/>
              <a:t>6</a:t>
            </a:fld>
            <a:endParaRPr lang="it-IT" altLang="en-US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EAE66D30-8A66-4058-B8BF-3A21478E6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A1988F29-B7DD-4B47-9797-F5CDC4FEE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332B92E-AD71-45BD-BA61-CDCBD288EC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C6714D-C87C-4F97-83D0-97965CFFF4FA}" type="slidenum">
              <a:rPr lang="it-IT" altLang="en-US"/>
              <a:pPr/>
              <a:t>7</a:t>
            </a:fld>
            <a:endParaRPr lang="it-IT" altLang="en-US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6FC47A4B-212F-45AA-AF52-40BCD47A9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A04BC24F-DA90-46B5-880B-FFFE92F41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C5627F-F7B2-4E3E-8509-C142AAD3AF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905FA-4840-4696-9CEE-9FB46BBF646D}" type="slidenum">
              <a:rPr lang="it-IT" altLang="en-US"/>
              <a:pPr/>
              <a:t>8</a:t>
            </a:fld>
            <a:endParaRPr lang="it-IT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B5723A9C-BD06-4B18-B1FD-A7DFE068B1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15AAFBC9-DEFB-4E54-9DE7-5D61C1DF4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089D85-15DA-4D96-B09B-F6DB8A3DF9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43E44-A039-41D6-AB81-65237D36AE10}" type="slidenum">
              <a:rPr lang="it-IT" altLang="en-US"/>
              <a:pPr/>
              <a:t>9</a:t>
            </a:fld>
            <a:endParaRPr lang="it-IT" altLang="en-US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211DAB9D-8CA2-40F5-912A-E1698C6411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C174CE47-917E-4034-B7EA-A9233B725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AutoShape 2">
            <a:extLst>
              <a:ext uri="{FF2B5EF4-FFF2-40B4-BE49-F238E27FC236}">
                <a16:creationId xmlns:a16="http://schemas.microsoft.com/office/drawing/2014/main" id="{1F759F4F-3CD7-4DF0-9585-138577B7B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it-IT" altLang="en-US" sz="2400">
              <a:latin typeface="Times New Roman" panose="02020603050405020304" pitchFamily="18" charset="0"/>
            </a:endParaRPr>
          </a:p>
        </p:txBody>
      </p:sp>
      <p:sp>
        <p:nvSpPr>
          <p:cNvPr id="134147" name="AutoShape 3">
            <a:extLst>
              <a:ext uri="{FF2B5EF4-FFF2-40B4-BE49-F238E27FC236}">
                <a16:creationId xmlns:a16="http://schemas.microsoft.com/office/drawing/2014/main" id="{DA9A9FDD-0E08-42F1-9368-0627FFF24FC7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it-IT" altLang="en-US" sz="2400">
              <a:latin typeface="Times New Roman" panose="02020603050405020304" pitchFamily="18" charset="0"/>
            </a:endParaRPr>
          </a:p>
        </p:txBody>
      </p:sp>
      <p:sp>
        <p:nvSpPr>
          <p:cNvPr id="134148" name="AutoShape 4">
            <a:extLst>
              <a:ext uri="{FF2B5EF4-FFF2-40B4-BE49-F238E27FC236}">
                <a16:creationId xmlns:a16="http://schemas.microsoft.com/office/drawing/2014/main" id="{307F63F9-8EF7-4170-B70A-160EA9B6846C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it-IT" altLang="en-US"/>
          </a:p>
        </p:txBody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57FEF336-5B8C-4902-8A8F-62979F3AD5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>
              <a:defRPr/>
            </a:lvl1pPr>
          </a:lstStyle>
          <a:p>
            <a:pPr lvl="0"/>
            <a:r>
              <a:rPr lang="it-IT" altLang="en-US" noProof="0"/>
              <a:t>Fare clic per modificare lo stile del titolo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941B9481-F904-4EBB-8B5B-D206A445A61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it-IT" altLang="en-US" noProof="0"/>
              <a:t>Fare clic per modificare lo stile del sottotitolo dello schema</a:t>
            </a:r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F59F51C4-335D-4081-B073-75CB3A75BC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134152" name="Rectangle 8">
            <a:extLst>
              <a:ext uri="{FF2B5EF4-FFF2-40B4-BE49-F238E27FC236}">
                <a16:creationId xmlns:a16="http://schemas.microsoft.com/office/drawing/2014/main" id="{0BE76378-31E2-4945-ADAF-EEDC5C54770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134153" name="Rectangle 9">
            <a:extLst>
              <a:ext uri="{FF2B5EF4-FFF2-40B4-BE49-F238E27FC236}">
                <a16:creationId xmlns:a16="http://schemas.microsoft.com/office/drawing/2014/main" id="{E14E1108-00AC-4318-9EA5-0B50B25E24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AF91D55E-6A8A-4EFE-ABDD-2BA8DD875E66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5E3E6-0055-431B-9F6C-8FBC8752E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81BBF-EEF3-43C5-8A32-D8E17782F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D56E8-679C-4C43-9AE0-5FB6AEE0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B5D3-33B0-42C5-8E9F-905892014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B6661-262E-42EF-94FE-651DA79C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AF4F1-FBE3-4C74-AD54-1D1EE227647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9566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9A8DA-3431-4DFF-9957-3E9C9785DA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C95FA-1C29-4950-A5C8-4CF1D33BA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FE1C-9E05-49F1-B121-D57E422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6D08-ED47-4521-AB0A-8542DB1E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694-E3CF-4ED4-9C4E-B8F85D0D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CE125-B9B6-460E-B3BA-FA8D7ECDD759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92941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863F2-61C1-4769-A745-2A7CAAE7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419A953D-BA61-4EAB-ACC7-8DAC9984041B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42920-17C8-4C50-A293-020E98D31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B7E65-6B78-4E52-9F0A-C7C9892F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3F5F1-6F90-4297-89DF-75E2DADB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F91DB-A5BC-4254-932A-698D685C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2107C7AC-6DC6-45A7-8988-479C4A70942C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858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97EA-ABD1-4CF1-B977-D9B2BF0C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3C9E9-6AA8-4B3F-BD74-486B7B96BE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D63B-0A96-463B-B198-1866C10866C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86300" y="1905000"/>
            <a:ext cx="37719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2DABE4-637C-4C1D-A421-77D7C7AB137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86300" y="4000500"/>
            <a:ext cx="37719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C8E69B-DAEA-4D8D-B813-1B2350CC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BC172D-DB32-4A11-A4F0-B8DA0976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301B6C-A03C-454A-9DF8-BD7FB1825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B77445A9-8ADD-4931-876A-F474434C90D4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40057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9123-C676-4855-AABB-8F265879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93C0E-049E-450C-9160-131BDD95D67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B9268-CB31-4BE4-B23C-92E00E610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EEE58-71D8-43D9-A4C2-E030CFD36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8664E-0C6F-48DD-9D9F-5E2DFC052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C0F0E-CE82-44AA-8359-0C233A82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A11624A7-0956-4ED2-939E-86EC504DD818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55250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D98D4-3C26-4CB8-8C2D-AF64E19B154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62000" y="533400"/>
            <a:ext cx="76962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C54881-09EC-4FCF-962E-C4B0647D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6432B-90BC-4E7A-96E0-AB2CD3D51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0E80F-9D2A-4FF9-BAFE-0305792F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9915EC35-1A59-44EC-827E-0CDA8951823F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49905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1BDF4-900E-4C6C-AA5B-54F3EEE3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7B108-2137-4205-B0E1-8088E9C1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ABFCE-AB8A-41E5-B2FC-D289CBEF0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0481B-C590-4310-AF39-EED6BF96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8D5A0-1910-49C9-A39E-56EC72EF1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F98F0-B27B-4429-A778-5729CFB0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324D85B4-1D8E-44B3-8912-4D2DE40CB254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1117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CA75-5A23-49D2-9BD8-9C7134194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4C20C-06AB-4158-96AE-B6B38E7CB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F5B48-FCC4-453C-9D4D-91B32C56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3E3EC-EEBD-4DC2-B0B4-2FB564F2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97767-8091-4A60-8CB6-E35BD83A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5A0EC-CBB5-42D3-9C13-052BFD4B8D0C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6227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99311-6945-469F-B0AD-B415CCF7B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78D46-4839-490C-98AE-F89E08E94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AA0C4-ED78-4AD1-8E1C-17F832DF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2417F-AA91-4E7F-94A7-3A00908B5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403D8-1606-46D4-9B9E-04BDF660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C87FB-8176-4307-A3CD-AB64BD50202B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3959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B7B88-186C-4D87-AB72-7C2A3697D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6A8DB-6E31-467C-BA10-DD96E1AB1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1B542-0926-43FA-BD27-D6E0A9627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42E17-26AD-4F93-A9F1-D3C30CD14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02E5B-5377-4885-8963-89FE340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64185-458F-4E60-A793-A4E98AE6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10F01-98A5-490B-9979-10C2AE1EC8D9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2522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8BC00-1B23-433C-A42D-C1D7ACA0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F1041-90F3-42F6-9081-2A0635ABC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73B5B-D7E0-412D-91D9-A595EA97A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7C193-8177-4044-BA94-177C9BF5B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7A2E39-23C5-4902-9823-C7CAAB813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199F-5EB8-443C-AAC5-63F83D99E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2BF96-8CBF-43F6-B2EE-BE8B7C059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6B1A0D-8A07-4E42-8FD9-77D242817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DC2C7-7C7E-4BA1-87B5-CCCF2341E84B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7706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66313-6099-4256-B7AD-188E1917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FFEAE-E239-4061-BC6A-14C00709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6E23C7-CEAD-41E0-A944-EC42FFE0A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17CB4-A4C5-44DA-8F58-F4A0C5A9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88E91-86B7-4E34-A638-54EA8F590CD3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0137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F5F7E1-BB7F-4CD8-856E-9600ECF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B1C2D5-3B81-4103-98CF-83CFF560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FCB13-C15B-4970-9851-5A1D5C9F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22A2-E3B9-4620-A3E8-909A238AA88D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6493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15F9-768E-48C7-9836-9A76AF1C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876DC-AB30-4292-A8C7-A397E542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50C3A-A6F2-409D-827F-74F66CCBF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1AE93-479C-4279-AFD7-A0F4D6BD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677E9-F954-4E4D-8654-C902DA4C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8EEB4-3FC0-457B-8CFC-84034F5C1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1DFD4-5763-4973-B533-69218D9583A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04967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0ADA-052F-40C4-BB75-2B240445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E6ED59-7856-4A58-A90D-B3D639854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8000B-1106-438F-8C19-174187648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CCBA4-453D-4E00-8EAF-A77141B56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10313-32F7-471C-A1B4-171592479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AD405-DA19-4F0D-A3DA-B944E402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79930-063E-41BD-8583-A235398B16EB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22419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6D041E1B-9698-47CA-82AA-2A7962EAC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EC4C1471-5C84-45E3-B489-C0B0A125B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133124" name="Rectangle 4">
            <a:extLst>
              <a:ext uri="{FF2B5EF4-FFF2-40B4-BE49-F238E27FC236}">
                <a16:creationId xmlns:a16="http://schemas.microsoft.com/office/drawing/2014/main" id="{59809D1D-3F04-4D72-ACB7-8243CF8F98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it-IT" altLang="en-US"/>
          </a:p>
        </p:txBody>
      </p:sp>
      <p:sp>
        <p:nvSpPr>
          <p:cNvPr id="133125" name="Rectangle 5">
            <a:extLst>
              <a:ext uri="{FF2B5EF4-FFF2-40B4-BE49-F238E27FC236}">
                <a16:creationId xmlns:a16="http://schemas.microsoft.com/office/drawing/2014/main" id="{9CA65A25-6D14-4951-ACC6-E48B9CACD7C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it-IT" altLang="en-US"/>
          </a:p>
        </p:txBody>
      </p:sp>
      <p:sp>
        <p:nvSpPr>
          <p:cNvPr id="133126" name="Rectangle 6">
            <a:extLst>
              <a:ext uri="{FF2B5EF4-FFF2-40B4-BE49-F238E27FC236}">
                <a16:creationId xmlns:a16="http://schemas.microsoft.com/office/drawing/2014/main" id="{DB0A523A-F5F2-4468-AF4B-2CB2790020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fld id="{55913CCC-B44B-440E-B285-4F8762D988DA}" type="slidenum">
              <a:rPr lang="it-IT" altLang="en-US"/>
              <a:pPr/>
              <a:t>‹N›</a:t>
            </a:fld>
            <a:endParaRPr lang="it-IT" altLang="en-US"/>
          </a:p>
        </p:txBody>
      </p:sp>
      <p:grpSp>
        <p:nvGrpSpPr>
          <p:cNvPr id="133127" name="Group 7">
            <a:extLst>
              <a:ext uri="{FF2B5EF4-FFF2-40B4-BE49-F238E27FC236}">
                <a16:creationId xmlns:a16="http://schemas.microsoft.com/office/drawing/2014/main" id="{1E266FBF-4D7C-451C-B00F-D60F8CBB7053}"/>
              </a:ext>
            </a:extLst>
          </p:cNvPr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133128" name="AutoShape 8">
              <a:extLst>
                <a:ext uri="{FF2B5EF4-FFF2-40B4-BE49-F238E27FC236}">
                  <a16:creationId xmlns:a16="http://schemas.microsoft.com/office/drawing/2014/main" id="{1019307E-ADF4-46B6-B546-DABDF3C93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it-I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129" name="Line 9">
              <a:extLst>
                <a:ext uri="{FF2B5EF4-FFF2-40B4-BE49-F238E27FC236}">
                  <a16:creationId xmlns:a16="http://schemas.microsoft.com/office/drawing/2014/main" id="{440116EA-DA61-4AEE-86CF-30D10D14E0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l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5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4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6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6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4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16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1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1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1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3.jpe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EEEAC6D-EA27-4C8D-B4F3-C1FD8B1902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it-IT" altLang="en-US" sz="2900">
                <a:solidFill>
                  <a:srgbClr val="FF0000"/>
                </a:solidFill>
              </a:rPr>
              <a:t>GLI EQUILIBRI POLITICI NELL’EUROPA DEL SETTECENTO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558BAE8-411D-4810-A39A-9523822BBC5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altLang="en-US"/>
              <a:t>1700-1796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8B7E0B3-8F0E-416C-B7E1-701422FD6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Nuove e inedite alleanze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15C2F18-5520-456F-B44F-733D77AED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it-IT" altLang="en-US" b="1">
                <a:solidFill>
                  <a:srgbClr val="FF0000"/>
                </a:solidFill>
              </a:rPr>
              <a:t>FRANCIA – INGHILTERRA (1716)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it-IT" altLang="en-US" i="1"/>
              <a:t>Altre due eterne rivali (dalla metà del XIV secolo) si trovano alleate per breve tempo, grazie alla diplomazia dell’abate Dubois, ministro degli esteri di Filippo d’Orléans.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/>
              <a:t>Si tenta (ma invano) una politica atlantica comune.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123B507-429E-4A9D-9DB0-287C7AE6D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2900">
                <a:solidFill>
                  <a:srgbClr val="FF0000"/>
                </a:solidFill>
              </a:rPr>
              <a:t>1713-1733 </a:t>
            </a:r>
            <a:br>
              <a:rPr lang="it-IT" altLang="en-US" sz="2900">
                <a:solidFill>
                  <a:srgbClr val="FF0000"/>
                </a:solidFill>
              </a:rPr>
            </a:br>
            <a:r>
              <a:rPr lang="it-IT" altLang="en-US" sz="2900">
                <a:solidFill>
                  <a:srgbClr val="FF0000"/>
                </a:solidFill>
              </a:rPr>
              <a:t>Vent’anni di pace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B6C5804-5916-42CA-B322-156980E25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t-IT" altLang="en-US" sz="2700"/>
              <a:t>Per la prima volta nella storia l’Europa vive </a:t>
            </a:r>
            <a:r>
              <a:rPr lang="it-IT" altLang="en-US" sz="2700">
                <a:solidFill>
                  <a:srgbClr val="FF0000"/>
                </a:solidFill>
              </a:rPr>
              <a:t>vent’anni di pace quasi assoluta</a:t>
            </a:r>
            <a:r>
              <a:rPr lang="it-IT" altLang="en-US" sz="2700"/>
              <a:t> nella prima metà del secolo.</a:t>
            </a:r>
          </a:p>
          <a:p>
            <a:pPr>
              <a:lnSpc>
                <a:spcPct val="90000"/>
              </a:lnSpc>
            </a:pPr>
            <a:r>
              <a:rPr lang="it-IT" altLang="en-US" sz="2700"/>
              <a:t>Tanto più la guerra diviene micidiale (armi da fuoco, nuove tecnologie belliche, ecc.) tanto meno diviene distruttiva per la popolazione civile.</a:t>
            </a:r>
          </a:p>
          <a:p>
            <a:pPr>
              <a:lnSpc>
                <a:spcPct val="90000"/>
              </a:lnSpc>
            </a:pPr>
            <a:r>
              <a:rPr lang="it-IT" altLang="en-US" sz="2700"/>
              <a:t>La guerra diplomatica coinvolge in primo luogo professionisti della guerra (meno battaglie campali, più assedi, minore mobilità degli eserciti, stagionalità, tatticismo)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>
            <a:extLst>
              <a:ext uri="{FF2B5EF4-FFF2-40B4-BE49-F238E27FC236}">
                <a16:creationId xmlns:a16="http://schemas.microsoft.com/office/drawing/2014/main" id="{B31E9956-4478-4C38-AAF8-8407986110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2900"/>
              <a:t>1713-17: il progetto per una pace perpetua dell’abate di S. Pierre</a:t>
            </a:r>
          </a:p>
        </p:txBody>
      </p:sp>
      <p:sp>
        <p:nvSpPr>
          <p:cNvPr id="140293" name="Rectangle 5">
            <a:extLst>
              <a:ext uri="{FF2B5EF4-FFF2-40B4-BE49-F238E27FC236}">
                <a16:creationId xmlns:a16="http://schemas.microsoft.com/office/drawing/2014/main" id="{261A9B01-76D7-4020-BB23-B81E265E09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en-US" sz="2300"/>
              <a:t>    </a:t>
            </a:r>
            <a:r>
              <a:rPr lang="it-IT" altLang="en-US" sz="2300" b="1"/>
              <a:t>Charles-Irenée Castel abate di Saint Pierre l’Eglise</a:t>
            </a:r>
          </a:p>
          <a:p>
            <a:pPr>
              <a:lnSpc>
                <a:spcPct val="90000"/>
              </a:lnSpc>
            </a:pPr>
            <a:r>
              <a:rPr lang="it-IT" altLang="en-US" sz="2300" i="1"/>
              <a:t>Mémoires pour rendre la paix perpétuelle en Europe</a:t>
            </a:r>
            <a:r>
              <a:rPr lang="it-IT" altLang="en-US" sz="2300"/>
              <a:t> (1713)</a:t>
            </a:r>
          </a:p>
          <a:p>
            <a:pPr>
              <a:lnSpc>
                <a:spcPct val="90000"/>
              </a:lnSpc>
            </a:pPr>
            <a:r>
              <a:rPr lang="it-IT" altLang="en-US" sz="2300" i="1"/>
              <a:t>Projet de traité pour rendre la paix perpétuelle entre les souverains chrétiens</a:t>
            </a:r>
            <a:r>
              <a:rPr lang="it-IT" altLang="en-US" sz="2300"/>
              <a:t> (1717)</a:t>
            </a:r>
          </a:p>
        </p:txBody>
      </p:sp>
      <p:sp>
        <p:nvSpPr>
          <p:cNvPr id="140295" name="Rectangle 7">
            <a:extLst>
              <a:ext uri="{FF2B5EF4-FFF2-40B4-BE49-F238E27FC236}">
                <a16:creationId xmlns:a16="http://schemas.microsoft.com/office/drawing/2014/main" id="{7E479B24-08DA-432D-945C-6BCF722E9CE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en-US" sz="2300" b="1"/>
              <a:t>Immanuel Kant</a:t>
            </a:r>
          </a:p>
          <a:p>
            <a:pPr>
              <a:lnSpc>
                <a:spcPct val="90000"/>
              </a:lnSpc>
            </a:pPr>
            <a:r>
              <a:rPr lang="it-IT" altLang="en-US" sz="2300" i="1"/>
              <a:t>Per la pace perpetua</a:t>
            </a:r>
            <a:r>
              <a:rPr lang="it-IT" altLang="en-US" sz="2300"/>
              <a:t> (1795)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>
            <a:extLst>
              <a:ext uri="{FF2B5EF4-FFF2-40B4-BE49-F238E27FC236}">
                <a16:creationId xmlns:a16="http://schemas.microsoft.com/office/drawing/2014/main" id="{FD9E4A31-0BDD-41BB-AA10-E8EF238E53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Il lungo regno di Luigi XV</a:t>
            </a: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FA760405-A59C-4FB1-A25D-D9713B68ABE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84713" y="1905000"/>
            <a:ext cx="3773487" cy="4038600"/>
          </a:xfrm>
        </p:spPr>
        <p:txBody>
          <a:bodyPr/>
          <a:lstStyle/>
          <a:p>
            <a:r>
              <a:rPr lang="it-IT" altLang="en-US" sz="2700"/>
              <a:t>Luigi XV (1715-1773) protagonista degli equilibri europei di metà Settecento nel difficile tentativo di mantenere e consolidare l’egemonia francese.</a:t>
            </a:r>
          </a:p>
        </p:txBody>
      </p:sp>
      <p:pic>
        <p:nvPicPr>
          <p:cNvPr id="67591" name="Picture 7">
            <a:extLst>
              <a:ext uri="{FF2B5EF4-FFF2-40B4-BE49-F238E27FC236}">
                <a16:creationId xmlns:a16="http://schemas.microsoft.com/office/drawing/2014/main" id="{4C85667B-BB27-4BE2-94AA-DBDF3DCC6EF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900" y="1905000"/>
            <a:ext cx="3341688" cy="40386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>
            <a:extLst>
              <a:ext uri="{FF2B5EF4-FFF2-40B4-BE49-F238E27FC236}">
                <a16:creationId xmlns:a16="http://schemas.microsoft.com/office/drawing/2014/main" id="{C9BFF66D-8E66-4EB8-8BB5-7BD10938FB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Il Regno di Francia nel Settecento</a:t>
            </a:r>
          </a:p>
        </p:txBody>
      </p:sp>
      <p:pic>
        <p:nvPicPr>
          <p:cNvPr id="116742" name="Picture 6">
            <a:extLst>
              <a:ext uri="{FF2B5EF4-FFF2-40B4-BE49-F238E27FC236}">
                <a16:creationId xmlns:a16="http://schemas.microsoft.com/office/drawing/2014/main" id="{C28FF439-F41C-4534-B0BA-6BBAD6675F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538" y="2160588"/>
            <a:ext cx="4445000" cy="3476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71DCA77-9B38-4C98-BE05-DB394FDE4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2900">
                <a:solidFill>
                  <a:srgbClr val="FF0000"/>
                </a:solidFill>
              </a:rPr>
              <a:t>1733-1738</a:t>
            </a:r>
            <a:br>
              <a:rPr lang="it-IT" altLang="en-US" sz="2900">
                <a:solidFill>
                  <a:srgbClr val="FF0000"/>
                </a:solidFill>
              </a:rPr>
            </a:br>
            <a:r>
              <a:rPr lang="it-IT" altLang="en-US" sz="2900">
                <a:solidFill>
                  <a:srgbClr val="FF0000"/>
                </a:solidFill>
              </a:rPr>
              <a:t>Guerra di successione polacca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4A1D50F3-78B9-4577-9520-9443924466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905000"/>
            <a:ext cx="3773488" cy="4038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altLang="en-US" sz="2500" b="1"/>
              <a:t>Stanislao Leczinsky </a:t>
            </a:r>
            <a:r>
              <a:rPr lang="it-IT" altLang="en-US" sz="2500"/>
              <a:t>sostenuto da</a:t>
            </a:r>
          </a:p>
          <a:p>
            <a:pPr>
              <a:lnSpc>
                <a:spcPct val="80000"/>
              </a:lnSpc>
            </a:pPr>
            <a:endParaRPr lang="it-IT" altLang="en-US" sz="2500"/>
          </a:p>
          <a:p>
            <a:pPr>
              <a:lnSpc>
                <a:spcPct val="80000"/>
              </a:lnSpc>
            </a:pPr>
            <a:r>
              <a:rPr lang="it-IT" altLang="en-US" sz="2500" b="1">
                <a:solidFill>
                  <a:srgbClr val="FF0000"/>
                </a:solidFill>
              </a:rPr>
              <a:t>FRANCIA</a:t>
            </a:r>
          </a:p>
          <a:p>
            <a:pPr>
              <a:lnSpc>
                <a:spcPct val="80000"/>
              </a:lnSpc>
            </a:pPr>
            <a:r>
              <a:rPr lang="it-IT" altLang="en-US" sz="2500">
                <a:solidFill>
                  <a:srgbClr val="FF0000"/>
                </a:solidFill>
              </a:rPr>
              <a:t>SPAGNA</a:t>
            </a:r>
          </a:p>
          <a:p>
            <a:pPr>
              <a:lnSpc>
                <a:spcPct val="80000"/>
              </a:lnSpc>
            </a:pPr>
            <a:r>
              <a:rPr lang="it-IT" altLang="en-US" sz="2500">
                <a:solidFill>
                  <a:srgbClr val="FF0000"/>
                </a:solidFill>
              </a:rPr>
              <a:t>SAVOIA</a:t>
            </a:r>
          </a:p>
          <a:p>
            <a:pPr>
              <a:lnSpc>
                <a:spcPct val="80000"/>
              </a:lnSpc>
            </a:pPr>
            <a:r>
              <a:rPr lang="it-IT" altLang="en-US" sz="2500">
                <a:solidFill>
                  <a:srgbClr val="FF0000"/>
                </a:solidFill>
              </a:rPr>
              <a:t>SVEZIA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50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it-IT" altLang="en-US" sz="2500"/>
              <a:t>La Lorena alla Francia</a:t>
            </a:r>
          </a:p>
          <a:p>
            <a:pPr>
              <a:lnSpc>
                <a:spcPct val="80000"/>
              </a:lnSpc>
            </a:pPr>
            <a:r>
              <a:rPr lang="it-IT" altLang="en-US" sz="2500"/>
              <a:t>Prevalenza francese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FEF511F2-1F38-4F96-819A-2219CF97484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84713" y="1905000"/>
            <a:ext cx="3773487" cy="4038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altLang="en-US" sz="2500" b="1"/>
              <a:t>Federico Augusto III di Sassonia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500"/>
              <a:t>sostenuto da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500"/>
          </a:p>
          <a:p>
            <a:pPr>
              <a:lnSpc>
                <a:spcPct val="80000"/>
              </a:lnSpc>
            </a:pPr>
            <a:r>
              <a:rPr lang="it-IT" altLang="en-US" sz="2500" b="1">
                <a:solidFill>
                  <a:srgbClr val="0033CC"/>
                </a:solidFill>
              </a:rPr>
              <a:t>AUSTRIA</a:t>
            </a:r>
          </a:p>
          <a:p>
            <a:pPr>
              <a:lnSpc>
                <a:spcPct val="80000"/>
              </a:lnSpc>
            </a:pPr>
            <a:r>
              <a:rPr lang="it-IT" altLang="en-US" sz="2500">
                <a:solidFill>
                  <a:srgbClr val="0033CC"/>
                </a:solidFill>
              </a:rPr>
              <a:t>RUSSIA</a:t>
            </a:r>
          </a:p>
          <a:p>
            <a:pPr>
              <a:lnSpc>
                <a:spcPct val="80000"/>
              </a:lnSpc>
            </a:pPr>
            <a:endParaRPr lang="it-IT" altLang="en-US" sz="2500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</a:pPr>
            <a:endParaRPr lang="it-IT" altLang="en-US" sz="250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it-IT" altLang="en-US" sz="2500"/>
              <a:t>Nuovi equilibri in Italia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500"/>
              <a:t>(Napoli e Toscana)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>
            <a:extLst>
              <a:ext uri="{FF2B5EF4-FFF2-40B4-BE49-F238E27FC236}">
                <a16:creationId xmlns:a16="http://schemas.microsoft.com/office/drawing/2014/main" id="{B76E356B-3B4C-4887-AD8A-3FF0240DE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Stanislao </a:t>
            </a:r>
            <a:r>
              <a:rPr lang="it-IT" altLang="en-US" b="1">
                <a:solidFill>
                  <a:schemeClr val="folHlink"/>
                </a:solidFill>
              </a:rPr>
              <a:t>Leszczynski</a:t>
            </a:r>
            <a:r>
              <a:rPr lang="it-IT" altLang="en-US">
                <a:solidFill>
                  <a:schemeClr val="folHlink"/>
                </a:solidFill>
              </a:rPr>
              <a:t> </a:t>
            </a:r>
          </a:p>
        </p:txBody>
      </p:sp>
      <p:pic>
        <p:nvPicPr>
          <p:cNvPr id="118790" name="Picture 6">
            <a:extLst>
              <a:ext uri="{FF2B5EF4-FFF2-40B4-BE49-F238E27FC236}">
                <a16:creationId xmlns:a16="http://schemas.microsoft.com/office/drawing/2014/main" id="{51EDB98B-940F-45A9-BF1C-6E67408880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1773238"/>
            <a:ext cx="3409950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>
            <a:extLst>
              <a:ext uri="{FF2B5EF4-FFF2-40B4-BE49-F238E27FC236}">
                <a16:creationId xmlns:a16="http://schemas.microsoft.com/office/drawing/2014/main" id="{024015A1-A72C-4A2B-8EBD-74820A01DF7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6838"/>
            <a:ext cx="8569325" cy="657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BDEDA516-602A-45FA-B5DC-B7CBE8B44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Due cambiamenti dinastici in Europa</a:t>
            </a:r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C485ABA1-B718-4DAF-A008-27DCF7E79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en-US"/>
              <a:t>Il </a:t>
            </a:r>
            <a:r>
              <a:rPr lang="it-IT" altLang="en-US">
                <a:solidFill>
                  <a:srgbClr val="FF0000"/>
                </a:solidFill>
              </a:rPr>
              <a:t>Regno di Polonia</a:t>
            </a:r>
            <a:r>
              <a:rPr lang="it-IT" altLang="en-US"/>
              <a:t> da </a:t>
            </a:r>
            <a:r>
              <a:rPr lang="it-IT" altLang="en-US" b="1"/>
              <a:t>Stanislao Leszczynski</a:t>
            </a:r>
            <a:r>
              <a:rPr lang="it-IT" altLang="en-US"/>
              <a:t> (filofrancese) a </a:t>
            </a:r>
            <a:r>
              <a:rPr lang="it-IT" altLang="en-US" b="1"/>
              <a:t>Federico Augusto III di Sassonia</a:t>
            </a:r>
            <a:r>
              <a:rPr lang="it-IT" altLang="en-US"/>
              <a:t> (filoaustriaco)</a:t>
            </a:r>
          </a:p>
          <a:p>
            <a:r>
              <a:rPr lang="it-IT" altLang="en-US"/>
              <a:t>Il </a:t>
            </a:r>
            <a:r>
              <a:rPr lang="it-IT" altLang="en-US">
                <a:solidFill>
                  <a:srgbClr val="FF0000"/>
                </a:solidFill>
              </a:rPr>
              <a:t>Ducato di Lorena</a:t>
            </a:r>
            <a:r>
              <a:rPr lang="it-IT" altLang="en-US"/>
              <a:t> da </a:t>
            </a:r>
            <a:r>
              <a:rPr lang="it-IT" altLang="en-US" b="1"/>
              <a:t>Francesco Stefano di Lorena</a:t>
            </a:r>
            <a:r>
              <a:rPr lang="it-IT" altLang="en-US"/>
              <a:t> (marito di Maria Teresa d’Asburgo) a </a:t>
            </a:r>
            <a:r>
              <a:rPr lang="it-IT" altLang="en-US" b="1"/>
              <a:t>Stanislao Leszczynski</a:t>
            </a:r>
            <a:r>
              <a:rPr lang="it-IT" altLang="en-US"/>
              <a:t> (suocero di Luigi XV)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76F8D56-9F3C-4872-9B02-3339ACD02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Due cambiamenti dinastici in Italia: verso un equilibrio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9DF3D65-DB06-4BB0-81CD-09600E3240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400" b="1">
                <a:solidFill>
                  <a:srgbClr val="FF0000"/>
                </a:solidFill>
              </a:rPr>
              <a:t>1714: LOMBARDIA  e  REGNO DI NAPOLI </a:t>
            </a:r>
          </a:p>
          <a:p>
            <a:pPr>
              <a:lnSpc>
                <a:spcPct val="80000"/>
              </a:lnSpc>
            </a:pPr>
            <a:r>
              <a:rPr lang="it-IT" altLang="en-US" sz="2400"/>
              <a:t>dalla Spagna all’Austria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4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400" b="1">
                <a:solidFill>
                  <a:srgbClr val="FF0000"/>
                </a:solidFill>
              </a:rPr>
              <a:t>1734: REGNO DI NAPOLI </a:t>
            </a:r>
            <a:endParaRPr lang="it-IT" altLang="en-US" sz="2400"/>
          </a:p>
          <a:p>
            <a:pPr>
              <a:lnSpc>
                <a:spcPct val="80000"/>
              </a:lnSpc>
            </a:pPr>
            <a:r>
              <a:rPr lang="it-IT" altLang="en-US" sz="2400"/>
              <a:t>dall’Austria ai Borbone (Carlo III)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400" b="1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400" b="1">
                <a:solidFill>
                  <a:srgbClr val="FF0000"/>
                </a:solidFill>
              </a:rPr>
              <a:t>1737: TOSCANA</a:t>
            </a:r>
          </a:p>
          <a:p>
            <a:pPr>
              <a:lnSpc>
                <a:spcPct val="80000"/>
              </a:lnSpc>
            </a:pPr>
            <a:r>
              <a:rPr lang="it-IT" altLang="en-US" sz="2400"/>
              <a:t>dai Medici ai Lorena-Asburgo</a:t>
            </a:r>
          </a:p>
          <a:p>
            <a:pPr>
              <a:lnSpc>
                <a:spcPct val="80000"/>
              </a:lnSpc>
            </a:pPr>
            <a:endParaRPr lang="it-IT" altLang="en-US" sz="2400"/>
          </a:p>
          <a:p>
            <a:pPr>
              <a:lnSpc>
                <a:spcPct val="80000"/>
              </a:lnSpc>
            </a:pPr>
            <a:r>
              <a:rPr lang="it-IT" altLang="en-US" sz="2400" i="1"/>
              <a:t>Fallisce il tentativo di annessione della Lombardia austriaca al Piemonte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8442296-C27D-4889-96E0-C5364E1E2E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Il Settecento: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81B541E-3B8A-4D20-A76A-3024DCF02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it-IT" altLang="en-US"/>
          </a:p>
          <a:p>
            <a:pPr>
              <a:buFont typeface="Wingdings" panose="05000000000000000000" pitchFamily="2" charset="2"/>
              <a:buNone/>
            </a:pPr>
            <a:endParaRPr lang="it-IT" altLang="en-US"/>
          </a:p>
          <a:p>
            <a:pPr algn="ctr">
              <a:buFont typeface="Wingdings" panose="05000000000000000000" pitchFamily="2" charset="2"/>
              <a:buNone/>
            </a:pPr>
            <a:r>
              <a:rPr lang="it-IT" altLang="en-US">
                <a:solidFill>
                  <a:srgbClr val="FF0000"/>
                </a:solidFill>
              </a:rPr>
              <a:t>Con quattro guerre europee</a:t>
            </a:r>
            <a:endParaRPr lang="it-IT" altLang="en-US" i="1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it-IT" altLang="en-US">
                <a:solidFill>
                  <a:srgbClr val="FF0000"/>
                </a:solidFill>
              </a:rPr>
              <a:t>il Settecento fu un secolo di guerra o un secolo di pace?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>
            <a:extLst>
              <a:ext uri="{FF2B5EF4-FFF2-40B4-BE49-F238E27FC236}">
                <a16:creationId xmlns:a16="http://schemas.microsoft.com/office/drawing/2014/main" id="{BA20C41A-2A48-49EA-8CD7-47E3002791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3233738" cy="1143000"/>
          </a:xfrm>
        </p:spPr>
        <p:txBody>
          <a:bodyPr/>
          <a:lstStyle/>
          <a:p>
            <a:r>
              <a:rPr lang="it-IT" altLang="en-US" sz="2900"/>
              <a:t>L’Italia verso un nuovo equilibrio</a:t>
            </a:r>
          </a:p>
        </p:txBody>
      </p:sp>
      <p:sp>
        <p:nvSpPr>
          <p:cNvPr id="144391" name="Rectangle 7">
            <a:extLst>
              <a:ext uri="{FF2B5EF4-FFF2-40B4-BE49-F238E27FC236}">
                <a16:creationId xmlns:a16="http://schemas.microsoft.com/office/drawing/2014/main" id="{DE2B8EA4-76A6-4605-B30C-EB4A16FBCBC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916113"/>
            <a:ext cx="3771900" cy="4392612"/>
          </a:xfrm>
        </p:spPr>
        <p:txBody>
          <a:bodyPr/>
          <a:lstStyle/>
          <a:p>
            <a:r>
              <a:rPr lang="it-IT" altLang="en-US" sz="2700"/>
              <a:t>Ridimensionamento dei </a:t>
            </a:r>
            <a:r>
              <a:rPr lang="it-IT" altLang="en-US" sz="2700" b="1"/>
              <a:t>domini austriaci</a:t>
            </a:r>
            <a:r>
              <a:rPr lang="it-IT" altLang="en-US" sz="2700"/>
              <a:t> (Milano e Toscana)</a:t>
            </a:r>
          </a:p>
          <a:p>
            <a:r>
              <a:rPr lang="it-IT" altLang="en-US" sz="2700"/>
              <a:t>Rafforzamento del </a:t>
            </a:r>
            <a:r>
              <a:rPr lang="it-IT" altLang="en-US" sz="2700" b="1"/>
              <a:t>Piemonte sabaudo</a:t>
            </a:r>
          </a:p>
          <a:p>
            <a:r>
              <a:rPr lang="it-IT" altLang="en-US" sz="2700"/>
              <a:t>Comparsa di un nuovo </a:t>
            </a:r>
            <a:r>
              <a:rPr lang="it-IT" altLang="en-US" sz="2700" b="1"/>
              <a:t>regno autonomo</a:t>
            </a:r>
            <a:r>
              <a:rPr lang="it-IT" altLang="en-US" sz="2700"/>
              <a:t> dei Borbone-Napoli</a:t>
            </a:r>
          </a:p>
        </p:txBody>
      </p:sp>
      <p:pic>
        <p:nvPicPr>
          <p:cNvPr id="144390" name="Picture 6">
            <a:extLst>
              <a:ext uri="{FF2B5EF4-FFF2-40B4-BE49-F238E27FC236}">
                <a16:creationId xmlns:a16="http://schemas.microsoft.com/office/drawing/2014/main" id="{35FAFAEE-0246-4821-A116-B95DB2AB9A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88913"/>
            <a:ext cx="4857750" cy="6480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>
            <a:extLst>
              <a:ext uri="{FF2B5EF4-FFF2-40B4-BE49-F238E27FC236}">
                <a16:creationId xmlns:a16="http://schemas.microsoft.com/office/drawing/2014/main" id="{73D601D5-9536-41E7-BEB1-5B1EB71F7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Napoli dalla Spagna all’Austria</a:t>
            </a:r>
            <a:br>
              <a:rPr lang="it-IT" altLang="en-US"/>
            </a:br>
            <a:r>
              <a:rPr lang="it-IT" altLang="en-US"/>
              <a:t>dall’Austria all’indipendenza</a:t>
            </a: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8E5028CA-6B4D-46C1-B9AE-F7B0FD05006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84713" y="1905000"/>
            <a:ext cx="3773487" cy="4038600"/>
          </a:xfrm>
        </p:spPr>
        <p:txBody>
          <a:bodyPr/>
          <a:lstStyle/>
          <a:p>
            <a:endParaRPr lang="it-IT" altLang="en-US" sz="2700"/>
          </a:p>
        </p:txBody>
      </p:sp>
      <p:pic>
        <p:nvPicPr>
          <p:cNvPr id="57351" name="Picture 7">
            <a:extLst>
              <a:ext uri="{FF2B5EF4-FFF2-40B4-BE49-F238E27FC236}">
                <a16:creationId xmlns:a16="http://schemas.microsoft.com/office/drawing/2014/main" id="{0472C7C1-ED7F-4A79-9E79-521D3B0A4F8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1916113"/>
            <a:ext cx="5422900" cy="436245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>
            <a:extLst>
              <a:ext uri="{FF2B5EF4-FFF2-40B4-BE49-F238E27FC236}">
                <a16:creationId xmlns:a16="http://schemas.microsoft.com/office/drawing/2014/main" id="{DDB27368-301F-4220-86FD-80033AAE47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Firenze dai Medici ai Lorena-Asburgo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FA6BD621-0043-48D1-B32B-14FE66472FB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84713" y="1905000"/>
            <a:ext cx="3773487" cy="4038600"/>
          </a:xfrm>
        </p:spPr>
        <p:txBody>
          <a:bodyPr/>
          <a:lstStyle/>
          <a:p>
            <a:endParaRPr lang="it-IT" altLang="en-US" sz="2700"/>
          </a:p>
        </p:txBody>
      </p:sp>
      <p:pic>
        <p:nvPicPr>
          <p:cNvPr id="55303" name="Picture 7">
            <a:extLst>
              <a:ext uri="{FF2B5EF4-FFF2-40B4-BE49-F238E27FC236}">
                <a16:creationId xmlns:a16="http://schemas.microsoft.com/office/drawing/2014/main" id="{5D0A1C19-C955-41C4-8FF0-EFB5334B88EE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700213"/>
            <a:ext cx="6532562" cy="443388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2D69116-B68F-4647-8E0B-173A643295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Nuovi equilibri italiani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8192088-CBAE-457A-9EFA-AD26CA9580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t-IT" altLang="en-US"/>
              <a:t>Fine del predominio spagnolo sull’Italia (</a:t>
            </a:r>
            <a:r>
              <a:rPr lang="it-IT" altLang="en-US">
                <a:solidFill>
                  <a:srgbClr val="FF0000"/>
                </a:solidFill>
              </a:rPr>
              <a:t>Lombardia </a:t>
            </a:r>
            <a:r>
              <a:rPr lang="it-IT" altLang="en-US"/>
              <a:t>e</a:t>
            </a:r>
            <a:r>
              <a:rPr lang="it-IT" altLang="en-US">
                <a:solidFill>
                  <a:srgbClr val="FF0000"/>
                </a:solidFill>
              </a:rPr>
              <a:t> Regno di Napoli</a:t>
            </a:r>
            <a:r>
              <a:rPr lang="it-IT" altLang="en-US"/>
              <a:t>)</a:t>
            </a:r>
          </a:p>
          <a:p>
            <a:pPr>
              <a:lnSpc>
                <a:spcPct val="90000"/>
              </a:lnSpc>
            </a:pPr>
            <a:endParaRPr lang="it-IT" altLang="en-US"/>
          </a:p>
          <a:p>
            <a:pPr>
              <a:lnSpc>
                <a:spcPct val="90000"/>
              </a:lnSpc>
            </a:pPr>
            <a:r>
              <a:rPr lang="it-IT" altLang="en-US"/>
              <a:t>Egemonia austriaca sull’Italia (</a:t>
            </a:r>
            <a:r>
              <a:rPr lang="it-IT" altLang="en-US">
                <a:solidFill>
                  <a:srgbClr val="FF0000"/>
                </a:solidFill>
              </a:rPr>
              <a:t>Lombardia </a:t>
            </a:r>
            <a:r>
              <a:rPr lang="it-IT" altLang="en-US"/>
              <a:t>e</a:t>
            </a:r>
            <a:r>
              <a:rPr lang="it-IT" altLang="en-US">
                <a:solidFill>
                  <a:srgbClr val="FF0000"/>
                </a:solidFill>
              </a:rPr>
              <a:t> Toscana</a:t>
            </a:r>
            <a:r>
              <a:rPr lang="it-IT" altLang="en-US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en-US"/>
          </a:p>
          <a:p>
            <a:pPr>
              <a:lnSpc>
                <a:spcPct val="90000"/>
              </a:lnSpc>
            </a:pPr>
            <a:r>
              <a:rPr lang="it-IT" altLang="en-US"/>
              <a:t>Emergere della media potenza sabauda (dal Ducato di Savoia al </a:t>
            </a:r>
            <a:r>
              <a:rPr lang="it-IT" altLang="en-US">
                <a:solidFill>
                  <a:srgbClr val="FF0000"/>
                </a:solidFill>
              </a:rPr>
              <a:t>Regno di Sardegna</a:t>
            </a:r>
            <a:r>
              <a:rPr lang="it-IT" altLang="en-US"/>
              <a:t>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>
            <a:extLst>
              <a:ext uri="{FF2B5EF4-FFF2-40B4-BE49-F238E27FC236}">
                <a16:creationId xmlns:a16="http://schemas.microsoft.com/office/drawing/2014/main" id="{3D618BD6-241C-4699-9979-D8E30DBE8B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L’Europa nel 1740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1C9D5E42-191D-4B20-88E9-3B602AEC6CB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84713" y="1905000"/>
            <a:ext cx="3773487" cy="4038600"/>
          </a:xfrm>
        </p:spPr>
        <p:txBody>
          <a:bodyPr/>
          <a:lstStyle/>
          <a:p>
            <a:endParaRPr lang="it-IT" altLang="en-US" sz="2700"/>
          </a:p>
        </p:txBody>
      </p:sp>
      <p:pic>
        <p:nvPicPr>
          <p:cNvPr id="6151" name="Picture 7">
            <a:extLst>
              <a:ext uri="{FF2B5EF4-FFF2-40B4-BE49-F238E27FC236}">
                <a16:creationId xmlns:a16="http://schemas.microsoft.com/office/drawing/2014/main" id="{8E2EF597-41F3-49F6-9B10-9BA584B18070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828800"/>
            <a:ext cx="5527675" cy="44577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>
            <a:extLst>
              <a:ext uri="{FF2B5EF4-FFF2-40B4-BE49-F238E27FC236}">
                <a16:creationId xmlns:a16="http://schemas.microsoft.com/office/drawing/2014/main" id="{A37E01EE-4808-471D-A151-557887E8D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Carlo VI d’Asburgo</a:t>
            </a:r>
          </a:p>
        </p:txBody>
      </p:sp>
      <p:sp>
        <p:nvSpPr>
          <p:cNvPr id="71686" name="Rectangle 6">
            <a:extLst>
              <a:ext uri="{FF2B5EF4-FFF2-40B4-BE49-F238E27FC236}">
                <a16:creationId xmlns:a16="http://schemas.microsoft.com/office/drawing/2014/main" id="{1D0E06F4-8868-4EFF-BEE0-09FEE70D6DE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altLang="en-US" sz="2700"/>
              <a:t>1740:</a:t>
            </a:r>
          </a:p>
          <a:p>
            <a:r>
              <a:rPr lang="it-IT" altLang="en-US" sz="2700"/>
              <a:t>Alla morta dell’Imperatore  Carlo VI d’Asburgo s’impone la successione al trono d’Austria della figlia diciannovenne Maria Teresa</a:t>
            </a:r>
          </a:p>
        </p:txBody>
      </p:sp>
      <p:pic>
        <p:nvPicPr>
          <p:cNvPr id="71690" name="Picture 10">
            <a:extLst>
              <a:ext uri="{FF2B5EF4-FFF2-40B4-BE49-F238E27FC236}">
                <a16:creationId xmlns:a16="http://schemas.microsoft.com/office/drawing/2014/main" id="{1B4B5307-CB12-4EBB-82BA-587BD5E0AE5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1773238"/>
            <a:ext cx="3173413" cy="439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C7F8C52-61D4-476E-A9D4-97AD485508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Maria Teresa d’Asburgo</a:t>
            </a:r>
          </a:p>
        </p:txBody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8B5B185A-20C4-4478-8C59-FDECC528371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altLang="en-US" sz="2700"/>
              <a:t>A diciannove anni sale sul trono austriaco e ambisce all’Impero</a:t>
            </a:r>
          </a:p>
          <a:p>
            <a:r>
              <a:rPr lang="it-IT" altLang="en-US" sz="2700">
                <a:solidFill>
                  <a:srgbClr val="FF0000"/>
                </a:solidFill>
              </a:rPr>
              <a:t>Si riapre il conflitto in seno al mondo tedesco</a:t>
            </a:r>
          </a:p>
        </p:txBody>
      </p:sp>
      <p:pic>
        <p:nvPicPr>
          <p:cNvPr id="121864" name="Picture 8">
            <a:extLst>
              <a:ext uri="{FF2B5EF4-FFF2-40B4-BE49-F238E27FC236}">
                <a16:creationId xmlns:a16="http://schemas.microsoft.com/office/drawing/2014/main" id="{D709B21D-84A6-43A6-B05B-2F6777B3C58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5375" y="2251075"/>
            <a:ext cx="3354388" cy="353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92570F0-DA67-47EE-8CD5-2A7EED338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2900">
                <a:solidFill>
                  <a:srgbClr val="FF0000"/>
                </a:solidFill>
              </a:rPr>
              <a:t>1740-1748</a:t>
            </a:r>
            <a:br>
              <a:rPr lang="it-IT" altLang="en-US" sz="2900">
                <a:solidFill>
                  <a:srgbClr val="FF0000"/>
                </a:solidFill>
              </a:rPr>
            </a:br>
            <a:r>
              <a:rPr lang="it-IT" altLang="en-US" sz="2900">
                <a:solidFill>
                  <a:srgbClr val="FF0000"/>
                </a:solidFill>
              </a:rPr>
              <a:t>Guerra di successione austriaca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A3228C50-9F65-4B9A-8957-7F93ECAAF6D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911350"/>
            <a:ext cx="3773487" cy="4038600"/>
          </a:xfrm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it-IT" altLang="en-US" sz="2100" b="1"/>
              <a:t>La posta in gioco è la controllo delle  risorse</a:t>
            </a:r>
          </a:p>
          <a:p>
            <a:pPr>
              <a:lnSpc>
                <a:spcPct val="90000"/>
              </a:lnSpc>
            </a:pPr>
            <a:endParaRPr lang="it-IT" altLang="en-US" sz="2100" b="1"/>
          </a:p>
          <a:p>
            <a:pPr>
              <a:lnSpc>
                <a:spcPct val="90000"/>
              </a:lnSpc>
            </a:pPr>
            <a:r>
              <a:rPr lang="it-IT" altLang="en-US" sz="2100" b="1">
                <a:solidFill>
                  <a:srgbClr val="FF0000"/>
                </a:solidFill>
              </a:rPr>
              <a:t>AUSTRIA</a:t>
            </a:r>
            <a:endParaRPr lang="it-IT" altLang="en-US" sz="21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it-IT" altLang="en-US" sz="2100">
                <a:solidFill>
                  <a:srgbClr val="FF0000"/>
                </a:solidFill>
              </a:rPr>
              <a:t>INGHILTERRA</a:t>
            </a:r>
          </a:p>
          <a:p>
            <a:pPr>
              <a:lnSpc>
                <a:spcPct val="90000"/>
              </a:lnSpc>
            </a:pPr>
            <a:r>
              <a:rPr lang="it-IT" altLang="en-US" sz="2100">
                <a:solidFill>
                  <a:srgbClr val="FF0000"/>
                </a:solidFill>
              </a:rPr>
              <a:t>SAVOIA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en-US" sz="21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it-IT" altLang="en-US" sz="2100"/>
              <a:t>L’Austria perde la tradizionale egemonia nel mondo tedesco</a:t>
            </a: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227664A9-3FD3-4587-9A2D-0653B5E91B1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138613" y="2122488"/>
            <a:ext cx="3527425" cy="326866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en-US" sz="2100" b="1">
                <a:solidFill>
                  <a:srgbClr val="FF0000"/>
                </a:solidFill>
              </a:rPr>
              <a:t> Slesia</a:t>
            </a:r>
            <a:r>
              <a:rPr lang="it-IT" altLang="en-US" sz="2100" b="1"/>
              <a:t>: ossia il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en-US" sz="2100" b="1"/>
              <a:t>minerarie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en-US" sz="2100" b="1"/>
          </a:p>
          <a:p>
            <a:pPr>
              <a:lnSpc>
                <a:spcPct val="90000"/>
              </a:lnSpc>
            </a:pPr>
            <a:r>
              <a:rPr lang="it-IT" altLang="en-US" sz="2100" b="1">
                <a:solidFill>
                  <a:srgbClr val="0033CC"/>
                </a:solidFill>
              </a:rPr>
              <a:t>PRUSSIA</a:t>
            </a:r>
          </a:p>
          <a:p>
            <a:pPr>
              <a:lnSpc>
                <a:spcPct val="90000"/>
              </a:lnSpc>
            </a:pPr>
            <a:r>
              <a:rPr lang="it-IT" altLang="en-US" sz="2100">
                <a:solidFill>
                  <a:srgbClr val="0033CC"/>
                </a:solidFill>
              </a:rPr>
              <a:t>FRANCIA </a:t>
            </a:r>
          </a:p>
          <a:p>
            <a:pPr>
              <a:lnSpc>
                <a:spcPct val="90000"/>
              </a:lnSpc>
            </a:pPr>
            <a:r>
              <a:rPr lang="it-IT" altLang="en-US" sz="2100">
                <a:solidFill>
                  <a:srgbClr val="0033CC"/>
                </a:solidFill>
              </a:rPr>
              <a:t>SPAGNA</a:t>
            </a:r>
          </a:p>
          <a:p>
            <a:pPr>
              <a:lnSpc>
                <a:spcPct val="90000"/>
              </a:lnSpc>
            </a:pPr>
            <a:endParaRPr lang="it-IT" altLang="en-US" sz="2100">
              <a:solidFill>
                <a:srgbClr val="0033CC"/>
              </a:solidFill>
            </a:endParaRPr>
          </a:p>
          <a:p>
            <a:pPr>
              <a:lnSpc>
                <a:spcPct val="90000"/>
              </a:lnSpc>
            </a:pPr>
            <a:r>
              <a:rPr lang="it-IT" altLang="en-US" sz="2100"/>
              <a:t>Emerge la Prussia di Federico II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9" name="Rectangle 7">
            <a:extLst>
              <a:ext uri="{FF2B5EF4-FFF2-40B4-BE49-F238E27FC236}">
                <a16:creationId xmlns:a16="http://schemas.microsoft.com/office/drawing/2014/main" id="{81E5377E-BBE0-4F61-B6E5-208E28CA6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40425" y="476250"/>
            <a:ext cx="3024188" cy="1287463"/>
          </a:xfrm>
        </p:spPr>
        <p:txBody>
          <a:bodyPr/>
          <a:lstStyle/>
          <a:p>
            <a:r>
              <a:rPr lang="it-IT" altLang="en-US" sz="2900">
                <a:solidFill>
                  <a:srgbClr val="FF0000"/>
                </a:solidFill>
              </a:rPr>
              <a:t> Uno schieramento inedito</a:t>
            </a:r>
          </a:p>
        </p:txBody>
      </p:sp>
      <p:pic>
        <p:nvPicPr>
          <p:cNvPr id="125958" name="Picture 6">
            <a:extLst>
              <a:ext uri="{FF2B5EF4-FFF2-40B4-BE49-F238E27FC236}">
                <a16:creationId xmlns:a16="http://schemas.microsoft.com/office/drawing/2014/main" id="{E2AC4A8E-2768-4034-A45F-CECB25DE3DF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04813"/>
            <a:ext cx="5632450" cy="626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5960" name="Rectangle 8">
            <a:extLst>
              <a:ext uri="{FF2B5EF4-FFF2-40B4-BE49-F238E27FC236}">
                <a16:creationId xmlns:a16="http://schemas.microsoft.com/office/drawing/2014/main" id="{31DB93C2-046A-4F55-B371-BD702656999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67400" y="2276475"/>
            <a:ext cx="3025775" cy="40386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it-IT" altLang="en-US" sz="2700" b="1"/>
              <a:t>Gallispani</a:t>
            </a:r>
            <a:r>
              <a:rPr lang="it-IT" altLang="en-US" sz="2700"/>
              <a:t> e  </a:t>
            </a:r>
            <a:r>
              <a:rPr lang="it-IT" altLang="en-US" sz="2700" b="1"/>
              <a:t>Prussiani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it-IT" altLang="en-US" sz="2700"/>
              <a:t>contro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it-IT" altLang="en-US" sz="2700" b="1"/>
              <a:t>Austro-britannici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F1F5EE6E-EE37-4398-8865-4CC21F2C80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Federico di Prussia</a:t>
            </a:r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66EAFA94-E94A-4CA2-9DB4-B7BF28C22B3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altLang="en-US" sz="2700"/>
              <a:t>Coetaneo di Maria Teresa, il re di Prussia sarà per quarant’anni il principale avversario dell’Austria </a:t>
            </a:r>
          </a:p>
        </p:txBody>
      </p:sp>
      <p:pic>
        <p:nvPicPr>
          <p:cNvPr id="123910" name="Picture 6">
            <a:extLst>
              <a:ext uri="{FF2B5EF4-FFF2-40B4-BE49-F238E27FC236}">
                <a16:creationId xmlns:a16="http://schemas.microsoft.com/office/drawing/2014/main" id="{7B0649B7-52F0-418C-B9D9-88E111B8C33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575" y="1916113"/>
            <a:ext cx="3281363" cy="4249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02908E6B-E4D7-44FF-B3C1-703EBEB76E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Le premesse: l’Europa nel 1660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AA0BDC74-6ED7-418D-BF03-C47F975F9CB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84713" y="1905000"/>
            <a:ext cx="3773487" cy="4038600"/>
          </a:xfrm>
        </p:spPr>
        <p:txBody>
          <a:bodyPr/>
          <a:lstStyle/>
          <a:p>
            <a:endParaRPr lang="it-IT" altLang="en-US" sz="2700"/>
          </a:p>
        </p:txBody>
      </p:sp>
      <p:pic>
        <p:nvPicPr>
          <p:cNvPr id="33799" name="Picture 7">
            <a:extLst>
              <a:ext uri="{FF2B5EF4-FFF2-40B4-BE49-F238E27FC236}">
                <a16:creationId xmlns:a16="http://schemas.microsoft.com/office/drawing/2014/main" id="{DF7432CB-91F4-41F9-B0E7-75D719DEE6A2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1300" y="2185988"/>
            <a:ext cx="6472238" cy="3652837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>
            <a:extLst>
              <a:ext uri="{FF2B5EF4-FFF2-40B4-BE49-F238E27FC236}">
                <a16:creationId xmlns:a16="http://schemas.microsoft.com/office/drawing/2014/main" id="{6C02319B-2C46-4F30-B6FE-B3FF44A46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-26988"/>
            <a:ext cx="7696200" cy="1143001"/>
          </a:xfrm>
        </p:spPr>
        <p:txBody>
          <a:bodyPr/>
          <a:lstStyle/>
          <a:p>
            <a:r>
              <a:rPr lang="it-IT" altLang="en-US"/>
              <a:t>L’Europa nel 1748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38D7A39F-6822-4C9B-808B-D24292F0396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84713" y="1905000"/>
            <a:ext cx="3773487" cy="4038600"/>
          </a:xfrm>
        </p:spPr>
        <p:txBody>
          <a:bodyPr/>
          <a:lstStyle/>
          <a:p>
            <a:endParaRPr lang="it-IT" altLang="en-US" sz="2700"/>
          </a:p>
        </p:txBody>
      </p:sp>
      <p:pic>
        <p:nvPicPr>
          <p:cNvPr id="41991" name="Picture 7">
            <a:extLst>
              <a:ext uri="{FF2B5EF4-FFF2-40B4-BE49-F238E27FC236}">
                <a16:creationId xmlns:a16="http://schemas.microsoft.com/office/drawing/2014/main" id="{86472FEF-7C19-4C99-AD07-ECC86FB7A6BA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4925" y="1370013"/>
            <a:ext cx="7011988" cy="472281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>
            <a:extLst>
              <a:ext uri="{FF2B5EF4-FFF2-40B4-BE49-F238E27FC236}">
                <a16:creationId xmlns:a16="http://schemas.microsoft.com/office/drawing/2014/main" id="{1D7A18E8-3C28-4198-88A9-E5163D18A8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L’Impero nel 1786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5E343075-EA47-42F0-99E0-9178518704C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84713" y="1905000"/>
            <a:ext cx="3773487" cy="4038600"/>
          </a:xfrm>
        </p:spPr>
        <p:txBody>
          <a:bodyPr/>
          <a:lstStyle/>
          <a:p>
            <a:endParaRPr lang="it-IT" altLang="en-US" sz="2700"/>
          </a:p>
        </p:txBody>
      </p:sp>
      <p:pic>
        <p:nvPicPr>
          <p:cNvPr id="47111" name="Picture 7">
            <a:extLst>
              <a:ext uri="{FF2B5EF4-FFF2-40B4-BE49-F238E27FC236}">
                <a16:creationId xmlns:a16="http://schemas.microsoft.com/office/drawing/2014/main" id="{9BA35B66-E7BA-4224-BCF4-FF69FEC6A868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97050"/>
            <a:ext cx="6985000" cy="46482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24C82AD-1CE5-4790-9EC1-A03D6A73B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Nuove e inedite alleanze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B824F54-2A81-4159-990C-6B0CDBE59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2176463"/>
            <a:ext cx="7540625" cy="360045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en-US" b="1">
                <a:solidFill>
                  <a:srgbClr val="FF0000"/>
                </a:solidFill>
              </a:rPr>
              <a:t>FRANCIA – AUSTRIA (1756)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en-US" i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en-US" i="1"/>
              <a:t>Con il trattato di Parigi del 1756 (premessa della guerra dei sette anni) si afferma l’inedita alleanza dei due storici rivali che garantirà all’Europa, per la prima volta dopo secoli…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en-US" b="1">
                <a:solidFill>
                  <a:srgbClr val="FF0000"/>
                </a:solidFill>
              </a:rPr>
              <a:t>trent’anni di pace (1763-1792) e di riforme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67CA9B4-8FB0-4F50-BBF6-2CD8CD0D2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2900">
                <a:solidFill>
                  <a:srgbClr val="FF0000"/>
                </a:solidFill>
              </a:rPr>
              <a:t>1756-1763</a:t>
            </a:r>
            <a:br>
              <a:rPr lang="it-IT" altLang="en-US" sz="2900">
                <a:solidFill>
                  <a:srgbClr val="FF0000"/>
                </a:solidFill>
              </a:rPr>
            </a:br>
            <a:r>
              <a:rPr lang="it-IT" altLang="en-US" sz="2900">
                <a:solidFill>
                  <a:srgbClr val="FF0000"/>
                </a:solidFill>
              </a:rPr>
              <a:t>Guerra dei sette anni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ADC4B43-8269-4960-8F9F-646F235A4B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en-US">
                <a:solidFill>
                  <a:srgbClr val="FF0000"/>
                </a:solidFill>
              </a:rPr>
              <a:t>FRANCIA </a:t>
            </a:r>
            <a:r>
              <a:rPr lang="it-IT" altLang="en-US"/>
              <a:t>contro</a:t>
            </a:r>
            <a:r>
              <a:rPr lang="it-IT" altLang="en-US">
                <a:solidFill>
                  <a:srgbClr val="FF0000"/>
                </a:solidFill>
              </a:rPr>
              <a:t> </a:t>
            </a:r>
            <a:r>
              <a:rPr lang="it-IT" altLang="en-US">
                <a:solidFill>
                  <a:srgbClr val="0033CC"/>
                </a:solidFill>
              </a:rPr>
              <a:t>INGHILTERRA</a:t>
            </a:r>
          </a:p>
          <a:p>
            <a:r>
              <a:rPr lang="it-IT" altLang="en-US">
                <a:solidFill>
                  <a:srgbClr val="FF0000"/>
                </a:solidFill>
              </a:rPr>
              <a:t>AUSTRIA </a:t>
            </a:r>
            <a:r>
              <a:rPr lang="it-IT" altLang="en-US"/>
              <a:t>contro</a:t>
            </a:r>
            <a:r>
              <a:rPr lang="it-IT" altLang="en-US">
                <a:solidFill>
                  <a:srgbClr val="FF0000"/>
                </a:solidFill>
              </a:rPr>
              <a:t> </a:t>
            </a:r>
            <a:r>
              <a:rPr lang="it-IT" altLang="en-US">
                <a:solidFill>
                  <a:srgbClr val="0033CC"/>
                </a:solidFill>
              </a:rPr>
              <a:t>PRUSSIA</a:t>
            </a:r>
          </a:p>
          <a:p>
            <a:pPr>
              <a:buFont typeface="Wingdings" panose="05000000000000000000" pitchFamily="2" charset="2"/>
              <a:buNone/>
            </a:pPr>
            <a:endParaRPr lang="it-IT" altLang="en-US">
              <a:solidFill>
                <a:srgbClr val="0033CC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it-IT" altLang="en-US"/>
              <a:t>Prima vera </a:t>
            </a:r>
            <a:r>
              <a:rPr lang="it-IT" altLang="en-US">
                <a:solidFill>
                  <a:srgbClr val="FF0000"/>
                </a:solidFill>
              </a:rPr>
              <a:t>guerra mondiale</a:t>
            </a:r>
            <a:r>
              <a:rPr lang="it-IT" altLang="en-US"/>
              <a:t>, per il controllo delle risorse coloniali, frutto del rovesciamento delle alleanze del 1756.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/>
              <a:t>Rivalità parallele, ma non incrociate: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2F482C5-1FA5-4844-B4EB-80637B050E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2900">
                <a:solidFill>
                  <a:srgbClr val="FF0000"/>
                </a:solidFill>
              </a:rPr>
              <a:t>1763-1792</a:t>
            </a:r>
            <a:br>
              <a:rPr lang="it-IT" altLang="en-US" sz="2900">
                <a:solidFill>
                  <a:srgbClr val="FF0000"/>
                </a:solidFill>
              </a:rPr>
            </a:br>
            <a:r>
              <a:rPr lang="it-IT" altLang="en-US" sz="2900">
                <a:solidFill>
                  <a:srgbClr val="FF0000"/>
                </a:solidFill>
              </a:rPr>
              <a:t>Quasi trent’anni di pace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69D789-2F28-4F6E-A75E-0880CE740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t-IT" altLang="en-US"/>
              <a:t>Egemonia dell’</a:t>
            </a:r>
            <a:r>
              <a:rPr lang="it-IT" altLang="en-US">
                <a:solidFill>
                  <a:srgbClr val="FF0000"/>
                </a:solidFill>
              </a:rPr>
              <a:t>Inghilterra</a:t>
            </a:r>
            <a:r>
              <a:rPr lang="it-IT" altLang="en-US"/>
              <a:t>, principale potenza coloniale e commerciale</a:t>
            </a:r>
          </a:p>
          <a:p>
            <a:pPr>
              <a:lnSpc>
                <a:spcPct val="90000"/>
              </a:lnSpc>
            </a:pPr>
            <a:r>
              <a:rPr lang="it-IT" altLang="en-US"/>
              <a:t>Emergere della potenza </a:t>
            </a:r>
            <a:r>
              <a:rPr lang="it-IT" altLang="en-US">
                <a:solidFill>
                  <a:srgbClr val="FF0000"/>
                </a:solidFill>
              </a:rPr>
              <a:t>russa</a:t>
            </a:r>
            <a:r>
              <a:rPr lang="it-IT" altLang="en-US"/>
              <a:t> (Caterina II, 1762-1796)</a:t>
            </a:r>
          </a:p>
          <a:p>
            <a:pPr>
              <a:lnSpc>
                <a:spcPct val="90000"/>
              </a:lnSpc>
            </a:pPr>
            <a:r>
              <a:rPr lang="it-IT" altLang="en-US"/>
              <a:t>Spartizione della </a:t>
            </a:r>
            <a:r>
              <a:rPr lang="it-IT" altLang="en-US">
                <a:solidFill>
                  <a:srgbClr val="FF0000"/>
                </a:solidFill>
              </a:rPr>
              <a:t>Polonia</a:t>
            </a:r>
            <a:r>
              <a:rPr lang="it-IT" altLang="en-US"/>
              <a:t> (1773) e sua successiva </a:t>
            </a:r>
            <a:r>
              <a:rPr lang="it-IT" altLang="en-US" i="1"/>
              <a:t>sparizione</a:t>
            </a:r>
            <a:r>
              <a:rPr lang="it-IT" altLang="en-US"/>
              <a:t> (1795)</a:t>
            </a:r>
          </a:p>
          <a:p>
            <a:pPr>
              <a:lnSpc>
                <a:spcPct val="90000"/>
              </a:lnSpc>
            </a:pPr>
            <a:r>
              <a:rPr lang="it-IT" altLang="en-US"/>
              <a:t>Emergere degli </a:t>
            </a:r>
            <a:r>
              <a:rPr lang="it-IT" altLang="en-US">
                <a:solidFill>
                  <a:srgbClr val="FF0000"/>
                </a:solidFill>
              </a:rPr>
              <a:t>Stati Uniti d’America</a:t>
            </a:r>
            <a:r>
              <a:rPr lang="it-IT" altLang="en-US"/>
              <a:t> (1776)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>
            <a:extLst>
              <a:ext uri="{FF2B5EF4-FFF2-40B4-BE49-F238E27FC236}">
                <a16:creationId xmlns:a16="http://schemas.microsoft.com/office/drawing/2014/main" id="{EB6DF40E-8422-4103-8023-C63279A30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2900"/>
              <a:t>1796</a:t>
            </a:r>
            <a:br>
              <a:rPr lang="it-IT" altLang="en-US" sz="2900"/>
            </a:br>
            <a:r>
              <a:rPr lang="it-IT" altLang="en-US" sz="2900"/>
              <a:t>Napoleone scende in Italia</a:t>
            </a:r>
          </a:p>
        </p:txBody>
      </p:sp>
      <p:sp>
        <p:nvSpPr>
          <p:cNvPr id="73734" name="Rectangle 6">
            <a:extLst>
              <a:ext uri="{FF2B5EF4-FFF2-40B4-BE49-F238E27FC236}">
                <a16:creationId xmlns:a16="http://schemas.microsoft.com/office/drawing/2014/main" id="{F26632E0-AC0A-4FDE-AA2F-DEE2639DF21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510213" y="1905000"/>
            <a:ext cx="3454400" cy="4038600"/>
          </a:xfrm>
        </p:spPr>
        <p:txBody>
          <a:bodyPr/>
          <a:lstStyle/>
          <a:p>
            <a:r>
              <a:rPr lang="it-IT" altLang="en-US" sz="2700"/>
              <a:t>L’assetto degli antichi stati italiani viene sconvolto nel 1796 dalla prima campagna d’Italia di Napoleone</a:t>
            </a:r>
          </a:p>
        </p:txBody>
      </p:sp>
      <p:pic>
        <p:nvPicPr>
          <p:cNvPr id="73735" name="Picture 7">
            <a:extLst>
              <a:ext uri="{FF2B5EF4-FFF2-40B4-BE49-F238E27FC236}">
                <a16:creationId xmlns:a16="http://schemas.microsoft.com/office/drawing/2014/main" id="{068C39C5-CFB7-4EA2-B7DD-8DA713F0E02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47850"/>
            <a:ext cx="5256213" cy="36353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3ECDE4F-1B88-4A79-A410-A32E3922D8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>
                <a:solidFill>
                  <a:srgbClr val="FF0000"/>
                </a:solidFill>
              </a:rPr>
              <a:t>Una duplice rivalità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5C5D095-0D72-406F-B3FF-2495506A6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en-US" sz="2800"/>
              <a:t>Nella prima metà del secolo(1700-1756):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 sz="2800" b="1">
                <a:solidFill>
                  <a:srgbClr val="FF0000"/>
                </a:solidFill>
              </a:rPr>
              <a:t>FRANCIA</a:t>
            </a:r>
            <a:r>
              <a:rPr lang="it-IT" altLang="en-US" sz="280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 sz="2800"/>
              <a:t>                           </a:t>
            </a:r>
            <a:r>
              <a:rPr lang="it-IT" altLang="en-US" sz="2800" b="1"/>
              <a:t>contro</a:t>
            </a:r>
            <a:r>
              <a:rPr lang="it-IT" altLang="en-US" sz="2800"/>
              <a:t> </a:t>
            </a:r>
            <a:r>
              <a:rPr lang="it-IT" altLang="en-US" sz="2800" b="1">
                <a:solidFill>
                  <a:srgbClr val="0033CC"/>
                </a:solidFill>
              </a:rPr>
              <a:t>AUSTRIA</a:t>
            </a:r>
          </a:p>
          <a:p>
            <a:pPr>
              <a:buFont typeface="Wingdings" panose="05000000000000000000" pitchFamily="2" charset="2"/>
              <a:buNone/>
            </a:pPr>
            <a:endParaRPr lang="it-IT" altLang="en-US" sz="2800" b="1">
              <a:solidFill>
                <a:srgbClr val="0033CC"/>
              </a:solidFill>
            </a:endParaRPr>
          </a:p>
          <a:p>
            <a:r>
              <a:rPr lang="it-IT" altLang="en-US" sz="2800"/>
              <a:t>Nella seconda metà del secolo(1756-1789):</a:t>
            </a:r>
          </a:p>
          <a:p>
            <a:r>
              <a:rPr lang="it-IT" altLang="en-US" sz="2800" b="1">
                <a:solidFill>
                  <a:srgbClr val="FF0000"/>
                </a:solidFill>
              </a:rPr>
              <a:t>FRANCIA</a:t>
            </a:r>
            <a:r>
              <a:rPr lang="it-IT" altLang="en-US" sz="2800" b="1"/>
              <a:t> e </a:t>
            </a:r>
            <a:r>
              <a:rPr lang="it-IT" altLang="en-US" sz="2800" b="1">
                <a:solidFill>
                  <a:srgbClr val="FF0000"/>
                </a:solidFill>
              </a:rPr>
              <a:t>AUSTRIA</a:t>
            </a:r>
            <a:r>
              <a:rPr lang="it-IT" altLang="en-US" sz="2800">
                <a:solidFill>
                  <a:srgbClr val="FF0000"/>
                </a:solidFill>
              </a:rPr>
              <a:t> </a:t>
            </a:r>
            <a:r>
              <a:rPr lang="it-IT" altLang="en-US" sz="2000"/>
              <a:t>(per la prima volta alleate)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 sz="2800"/>
              <a:t>                   </a:t>
            </a:r>
            <a:r>
              <a:rPr lang="it-IT" altLang="en-US" sz="2800" b="1"/>
              <a:t>contro</a:t>
            </a:r>
            <a:r>
              <a:rPr lang="it-IT" altLang="en-US" sz="2800"/>
              <a:t> </a:t>
            </a:r>
            <a:r>
              <a:rPr lang="it-IT" altLang="en-US" sz="2800" b="1">
                <a:solidFill>
                  <a:srgbClr val="0033CC"/>
                </a:solidFill>
              </a:rPr>
              <a:t>INGHILTERRA e PRUSSIA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8116ED2-8BD5-442A-B678-E402D79900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2800" b="1">
                <a:solidFill>
                  <a:schemeClr val="tx1"/>
                </a:solidFill>
              </a:rPr>
              <a:t>1700-1715</a:t>
            </a:r>
            <a:br>
              <a:rPr lang="it-IT" altLang="en-US" sz="2800" b="1">
                <a:solidFill>
                  <a:schemeClr val="tx1"/>
                </a:solidFill>
              </a:rPr>
            </a:br>
            <a:r>
              <a:rPr lang="it-IT" altLang="en-US" sz="2800" b="1">
                <a:solidFill>
                  <a:schemeClr val="tx1"/>
                </a:solidFill>
              </a:rPr>
              <a:t>Tre cambiamenti dinastici contemporanei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926AFF8-2ADD-4100-902C-DB47A82E98E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916113"/>
            <a:ext cx="4246563" cy="3717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altLang="en-US" sz="2300" b="1">
                <a:solidFill>
                  <a:srgbClr val="FF0000"/>
                </a:solidFill>
              </a:rPr>
              <a:t>SPAGNA (1700-1702)</a:t>
            </a:r>
            <a:r>
              <a:rPr lang="it-IT" altLang="en-US" sz="230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/>
              <a:t>dagli Asburgo ai </a:t>
            </a:r>
            <a:r>
              <a:rPr lang="it-IT" altLang="en-US" sz="2300" b="1"/>
              <a:t>Borbone </a:t>
            </a:r>
            <a:r>
              <a:rPr lang="it-IT" altLang="en-US" sz="2300"/>
              <a:t>(francesi)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300"/>
          </a:p>
          <a:p>
            <a:pPr>
              <a:lnSpc>
                <a:spcPct val="80000"/>
              </a:lnSpc>
            </a:pPr>
            <a:r>
              <a:rPr lang="it-IT" altLang="en-US" sz="2300" b="1">
                <a:solidFill>
                  <a:srgbClr val="FF0000"/>
                </a:solidFill>
              </a:rPr>
              <a:t>INGHILTERRA (1701-1714)</a:t>
            </a:r>
            <a:r>
              <a:rPr lang="it-IT" altLang="en-US" sz="230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/>
              <a:t>dagli Orange-Stuart (olandesi) agli </a:t>
            </a:r>
            <a:r>
              <a:rPr lang="it-IT" altLang="en-US" sz="2300" b="1"/>
              <a:t>Hannover</a:t>
            </a:r>
            <a:r>
              <a:rPr lang="it-IT" altLang="en-US" sz="2300"/>
              <a:t> (tedeschi)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300"/>
          </a:p>
          <a:p>
            <a:pPr>
              <a:lnSpc>
                <a:spcPct val="80000"/>
              </a:lnSpc>
            </a:pPr>
            <a:r>
              <a:rPr lang="it-IT" altLang="en-US" sz="2300" b="1">
                <a:solidFill>
                  <a:srgbClr val="FF0000"/>
                </a:solidFill>
              </a:rPr>
              <a:t>FRANCIA (1715-1726)</a:t>
            </a:r>
            <a:r>
              <a:rPr lang="it-IT" altLang="en-US" sz="230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/>
              <a:t>dalla reggenza di Filippo d’Orléans al lungo regno di </a:t>
            </a:r>
            <a:r>
              <a:rPr lang="it-IT" altLang="en-US" sz="2300" b="1"/>
              <a:t>Luigi XV</a:t>
            </a:r>
            <a:r>
              <a:rPr lang="it-IT" altLang="en-US" sz="2300"/>
              <a:t> (1715-1773)</a:t>
            </a:r>
          </a:p>
        </p:txBody>
      </p:sp>
      <p:pic>
        <p:nvPicPr>
          <p:cNvPr id="8201" name="Picture 9">
            <a:extLst>
              <a:ext uri="{FF2B5EF4-FFF2-40B4-BE49-F238E27FC236}">
                <a16:creationId xmlns:a16="http://schemas.microsoft.com/office/drawing/2014/main" id="{FA552C18-3BEB-4CAC-93C5-6F849CB8ED4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836613"/>
            <a:ext cx="2216150" cy="2808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3" name="Picture 11">
            <a:extLst>
              <a:ext uri="{FF2B5EF4-FFF2-40B4-BE49-F238E27FC236}">
                <a16:creationId xmlns:a16="http://schemas.microsoft.com/office/drawing/2014/main" id="{B2EFF8C1-1BB0-43E9-ADBF-5A27B6F953A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2997200"/>
            <a:ext cx="2298700" cy="324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7EF4F08-14A0-4764-9636-D91DD7969B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2900">
                <a:solidFill>
                  <a:srgbClr val="FF0000"/>
                </a:solidFill>
              </a:rPr>
              <a:t>Gli scopi della guerra di successione spagnola (1700-1714)</a:t>
            </a:r>
            <a:br>
              <a:rPr lang="it-IT" altLang="en-US" sz="2900">
                <a:solidFill>
                  <a:srgbClr val="FF0000"/>
                </a:solidFill>
              </a:rPr>
            </a:br>
            <a:r>
              <a:rPr lang="it-IT" altLang="en-US" sz="1700">
                <a:solidFill>
                  <a:schemeClr val="tx1"/>
                </a:solidFill>
              </a:rPr>
              <a:t>L’ultima guerra di Luigi XIV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7FDDF90-42CD-482B-9814-8B2746C92C3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276475"/>
            <a:ext cx="38100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 b="1" i="1"/>
              <a:t>Creare un nuovo blocco di potere mediterraneo-atlantico (Borbone)</a:t>
            </a:r>
          </a:p>
          <a:p>
            <a:pPr>
              <a:lnSpc>
                <a:spcPct val="80000"/>
              </a:lnSpc>
            </a:pPr>
            <a:endParaRPr lang="it-IT" altLang="en-US" sz="23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 b="1">
                <a:solidFill>
                  <a:srgbClr val="FF0000"/>
                </a:solidFill>
              </a:rPr>
              <a:t>SPAGNA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 b="1">
                <a:solidFill>
                  <a:srgbClr val="FF0000"/>
                </a:solidFill>
              </a:rPr>
              <a:t>FRANCIA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>
                <a:solidFill>
                  <a:srgbClr val="FF0000"/>
                </a:solidFill>
              </a:rPr>
              <a:t>PORTOGALLO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>
                <a:solidFill>
                  <a:srgbClr val="FF0000"/>
                </a:solidFill>
              </a:rPr>
              <a:t>SAVOIA</a:t>
            </a:r>
            <a:r>
              <a:rPr lang="it-IT" altLang="en-US" sz="2300"/>
              <a:t> (fino al 1703)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3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300"/>
          </a:p>
          <a:p>
            <a:pPr>
              <a:lnSpc>
                <a:spcPct val="80000"/>
              </a:lnSpc>
            </a:pPr>
            <a:r>
              <a:rPr lang="it-IT" altLang="en-US" sz="2300" b="1"/>
              <a:t>Fine del dominio spagnolo sull’Italia</a:t>
            </a:r>
          </a:p>
          <a:p>
            <a:pPr>
              <a:lnSpc>
                <a:spcPct val="80000"/>
              </a:lnSpc>
            </a:pPr>
            <a:endParaRPr lang="it-IT" altLang="en-US" sz="2300" b="1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DAC48F1F-64BE-4E74-97ED-84FE8AA9928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2205038"/>
            <a:ext cx="38100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 b="1" i="1"/>
              <a:t>Contenere la potenza francese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300" b="1" i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300" b="1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 b="1">
                <a:solidFill>
                  <a:srgbClr val="0033CC"/>
                </a:solidFill>
              </a:rPr>
              <a:t>AUSTRIA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 b="1">
                <a:solidFill>
                  <a:srgbClr val="0033CC"/>
                </a:solidFill>
              </a:rPr>
              <a:t>INGHILTERRA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>
                <a:solidFill>
                  <a:srgbClr val="0033CC"/>
                </a:solidFill>
              </a:rPr>
              <a:t>OLANDA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>
                <a:solidFill>
                  <a:srgbClr val="0033CC"/>
                </a:solidFill>
              </a:rPr>
              <a:t>BRANDEBURGO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300">
                <a:solidFill>
                  <a:srgbClr val="0033CC"/>
                </a:solidFill>
              </a:rPr>
              <a:t>SAVOIA</a:t>
            </a:r>
            <a:r>
              <a:rPr lang="it-IT" altLang="en-US" sz="2300"/>
              <a:t> (dal 1703)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300"/>
          </a:p>
          <a:p>
            <a:pPr>
              <a:lnSpc>
                <a:spcPct val="80000"/>
              </a:lnSpc>
            </a:pPr>
            <a:r>
              <a:rPr lang="it-IT" altLang="en-US" sz="2300" b="1"/>
              <a:t>Prevalenza austriaca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6" name="Rectangle 8">
            <a:extLst>
              <a:ext uri="{FF2B5EF4-FFF2-40B4-BE49-F238E27FC236}">
                <a16:creationId xmlns:a16="http://schemas.microsoft.com/office/drawing/2014/main" id="{86FA833F-2157-4672-A56F-522FEA8BA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L’Italia nel 1714</a:t>
            </a:r>
          </a:p>
        </p:txBody>
      </p:sp>
      <p:sp>
        <p:nvSpPr>
          <p:cNvPr id="135177" name="Rectangle 9">
            <a:extLst>
              <a:ext uri="{FF2B5EF4-FFF2-40B4-BE49-F238E27FC236}">
                <a16:creationId xmlns:a16="http://schemas.microsoft.com/office/drawing/2014/main" id="{D605D14A-C808-4C6D-B03A-A596D69DF62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it-IT" altLang="en-US" sz="2700" b="1"/>
              <a:t>Sicilia </a:t>
            </a:r>
            <a:r>
              <a:rPr lang="it-IT" altLang="en-US" sz="2700"/>
              <a:t>ai Piemontesi</a:t>
            </a:r>
          </a:p>
          <a:p>
            <a:r>
              <a:rPr lang="it-IT" altLang="en-US" sz="2700" b="1"/>
              <a:t>Milano e Napoli</a:t>
            </a:r>
            <a:r>
              <a:rPr lang="it-IT" altLang="en-US" sz="2700"/>
              <a:t> agli Austriaci</a:t>
            </a:r>
          </a:p>
          <a:p>
            <a:r>
              <a:rPr lang="it-IT" altLang="en-US" sz="2700" b="1">
                <a:solidFill>
                  <a:srgbClr val="FF0000"/>
                </a:solidFill>
              </a:rPr>
              <a:t>Fine del dominio spagnolo sull’Italia</a:t>
            </a:r>
          </a:p>
          <a:p>
            <a:r>
              <a:rPr lang="it-IT" altLang="en-US" sz="2700"/>
              <a:t>Egemonia austriaca</a:t>
            </a:r>
          </a:p>
          <a:p>
            <a:r>
              <a:rPr lang="it-IT" altLang="en-US" sz="2700"/>
              <a:t>Potenziale conflitto austro-piemontese</a:t>
            </a:r>
          </a:p>
        </p:txBody>
      </p:sp>
      <p:pic>
        <p:nvPicPr>
          <p:cNvPr id="135179" name="Picture 11">
            <a:extLst>
              <a:ext uri="{FF2B5EF4-FFF2-40B4-BE49-F238E27FC236}">
                <a16:creationId xmlns:a16="http://schemas.microsoft.com/office/drawing/2014/main" id="{10AF751D-123B-401C-80F2-3FC2203837E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4563" y="692150"/>
            <a:ext cx="4210050" cy="5616575"/>
          </a:xfrm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>
            <a:extLst>
              <a:ext uri="{FF2B5EF4-FFF2-40B4-BE49-F238E27FC236}">
                <a16:creationId xmlns:a16="http://schemas.microsoft.com/office/drawing/2014/main" id="{9A90AD41-6503-4021-8627-B63E9D0E4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Vittorio Amedeo II di Savoia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E98504E4-FCAE-4EF3-A472-397C7454900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84713" y="1905000"/>
            <a:ext cx="3773487" cy="403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en-US" sz="2700"/>
              <a:t>Vittorio Amedeo II di Savoia trasforma il </a:t>
            </a:r>
            <a:r>
              <a:rPr lang="it-IT" altLang="en-US" sz="2700" i="1"/>
              <a:t>Ducato</a:t>
            </a:r>
            <a:r>
              <a:rPr lang="it-IT" altLang="en-US" sz="2700"/>
              <a:t> in </a:t>
            </a:r>
            <a:r>
              <a:rPr lang="it-IT" altLang="en-US" sz="2700" b="1"/>
              <a:t>Regno</a:t>
            </a:r>
            <a:r>
              <a:rPr lang="it-IT" altLang="en-US" sz="2700"/>
              <a:t> ottenendo prima la corona Sicilia e poi quella di </a:t>
            </a:r>
            <a:r>
              <a:rPr lang="it-IT" altLang="en-US" sz="2700" b="1"/>
              <a:t>Sardegna</a:t>
            </a:r>
            <a:r>
              <a:rPr lang="it-IT" altLang="en-US" sz="2700"/>
              <a:t>; avvia importanti riforme amministrative sul modello francese </a:t>
            </a:r>
          </a:p>
        </p:txBody>
      </p:sp>
      <p:pic>
        <p:nvPicPr>
          <p:cNvPr id="61447" name="Picture 7">
            <a:extLst>
              <a:ext uri="{FF2B5EF4-FFF2-40B4-BE49-F238E27FC236}">
                <a16:creationId xmlns:a16="http://schemas.microsoft.com/office/drawing/2014/main" id="{82297854-13F5-4ABC-B61D-DB9CF291247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1963" y="1905000"/>
            <a:ext cx="1831975" cy="40386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1FFBA5F-5E37-4714-9610-B70E326A7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Nuove e inedite alleanze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DF5E5E3-11CA-46FE-99EE-915860B99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en-US" sz="2700" b="1">
                <a:solidFill>
                  <a:srgbClr val="FF0000"/>
                </a:solidFill>
              </a:rPr>
              <a:t>FRANCIA – SPAGNA (1702)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en-US" sz="2700" i="1"/>
              <a:t>Dopo due secoli di rivalità, per tutto il Settecento le due monarchie </a:t>
            </a:r>
            <a:r>
              <a:rPr lang="it-IT" altLang="en-US" sz="2700"/>
              <a:t>cristiane</a:t>
            </a:r>
            <a:r>
              <a:rPr lang="it-IT" altLang="en-US" sz="2700" i="1"/>
              <a:t> si trovano alleate per ragioni dinastiche sotto i re di casa Borbone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en-US" sz="2700" i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en-US" sz="2700" i="1"/>
              <a:t>Dal blocco </a:t>
            </a:r>
            <a:r>
              <a:rPr lang="it-IT" altLang="en-US" sz="2700"/>
              <a:t>asburgico (Impero e Spagna sotto gli Asburgo)</a:t>
            </a:r>
            <a:r>
              <a:rPr lang="it-IT" altLang="en-US" sz="2700" i="1"/>
              <a:t>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en-US" sz="2700" i="1"/>
              <a:t>al </a:t>
            </a:r>
            <a:r>
              <a:rPr lang="it-IT" altLang="en-US" sz="2700" b="1" i="1">
                <a:solidFill>
                  <a:srgbClr val="FF0000"/>
                </a:solidFill>
              </a:rPr>
              <a:t>blocco gallispanico</a:t>
            </a:r>
            <a:r>
              <a:rPr lang="it-IT" altLang="en-US" sz="2700"/>
              <a:t> (Francia e Spagna sotto i Borboni)</a:t>
            </a:r>
            <a:endParaRPr lang="it-IT" altLang="en-US" sz="2700"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</TotalTime>
  <Words>858</Words>
  <Application>Microsoft Office PowerPoint</Application>
  <PresentationFormat>Presentazione su schermo (4:3)</PresentationFormat>
  <Paragraphs>171</Paragraphs>
  <Slides>35</Slides>
  <Notes>35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Studio</vt:lpstr>
      <vt:lpstr>GLI EQUILIBRI POLITICI NELL’EUROPA DEL SETTECENTO</vt:lpstr>
      <vt:lpstr>Il Settecento:</vt:lpstr>
      <vt:lpstr>Le premesse: l’Europa nel 1660</vt:lpstr>
      <vt:lpstr>Una duplice rivalità</vt:lpstr>
      <vt:lpstr>1700-1715 Tre cambiamenti dinastici contemporanei</vt:lpstr>
      <vt:lpstr>Gli scopi della guerra di successione spagnola (1700-1714) L’ultima guerra di Luigi XIV</vt:lpstr>
      <vt:lpstr>L’Italia nel 1714</vt:lpstr>
      <vt:lpstr>Vittorio Amedeo II di Savoia</vt:lpstr>
      <vt:lpstr>Nuove e inedite alleanze</vt:lpstr>
      <vt:lpstr>Nuove e inedite alleanze</vt:lpstr>
      <vt:lpstr>1713-1733  Vent’anni di pace</vt:lpstr>
      <vt:lpstr>1713-17: il progetto per una pace perpetua dell’abate di S. Pierre</vt:lpstr>
      <vt:lpstr>Il lungo regno di Luigi XV</vt:lpstr>
      <vt:lpstr>Il Regno di Francia nel Settecento</vt:lpstr>
      <vt:lpstr>1733-1738 Guerra di successione polacca</vt:lpstr>
      <vt:lpstr>Stanislao Leszczynski </vt:lpstr>
      <vt:lpstr>Presentazione standard di PowerPoint</vt:lpstr>
      <vt:lpstr>Due cambiamenti dinastici in Europa</vt:lpstr>
      <vt:lpstr>Due cambiamenti dinastici in Italia: verso un equilibrio</vt:lpstr>
      <vt:lpstr>L’Italia verso un nuovo equilibrio</vt:lpstr>
      <vt:lpstr>Napoli dalla Spagna all’Austria dall’Austria all’indipendenza</vt:lpstr>
      <vt:lpstr>Firenze dai Medici ai Lorena-Asburgo</vt:lpstr>
      <vt:lpstr>Nuovi equilibri italiani</vt:lpstr>
      <vt:lpstr>L’Europa nel 1740</vt:lpstr>
      <vt:lpstr>Carlo VI d’Asburgo</vt:lpstr>
      <vt:lpstr>Maria Teresa d’Asburgo</vt:lpstr>
      <vt:lpstr>1740-1748 Guerra di successione austriaca</vt:lpstr>
      <vt:lpstr> Uno schieramento inedito</vt:lpstr>
      <vt:lpstr>Federico di Prussia</vt:lpstr>
      <vt:lpstr>L’Europa nel 1748</vt:lpstr>
      <vt:lpstr>L’Impero nel 1786</vt:lpstr>
      <vt:lpstr>Nuove e inedite alleanze</vt:lpstr>
      <vt:lpstr>1756-1763 Guerra dei sette anni</vt:lpstr>
      <vt:lpstr>1763-1792 Quasi trent’anni di pace</vt:lpstr>
      <vt:lpstr>1796 Napoleone scende in Italia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Franco Banchi</cp:lastModifiedBy>
  <cp:revision>17</cp:revision>
  <dcterms:created xsi:type="dcterms:W3CDTF">1601-01-01T00:00:00Z</dcterms:created>
  <dcterms:modified xsi:type="dcterms:W3CDTF">2020-10-07T19:58:23Z</dcterms:modified>
</cp:coreProperties>
</file>